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8288000" cy="10287000"/>
  <p:notesSz cx="6858000" cy="9144000"/>
  <p:embeddedFontLst>
    <p:embeddedFont>
      <p:font typeface="Arcade Gamer" panose="020B0604020202020204" charset="0"/>
      <p:regular r:id="rId7"/>
    </p:embeddedFont>
    <p:embeddedFont>
      <p:font typeface="Game Station Condensed" panose="020B0604020202020204" charset="0"/>
      <p:regular r:id="rId8"/>
    </p:embeddedFont>
    <p:embeddedFont>
      <p:font typeface="Open Sans" panose="020B0606030504020204" pitchFamily="34" charset="0"/>
      <p:regular r:id="rId9"/>
      <p:bold r:id="rId10"/>
      <p:italic r:id="rId11"/>
      <p:boldItalic r:id="rId1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2E064D9-3108-4727-B33E-0BD666F34C12}" v="1" dt="2024-10-31T14:35:46.8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71" d="100"/>
          <a:sy n="71" d="100"/>
        </p:scale>
        <p:origin x="2334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Dariz" userId="3566c2eae90014f2" providerId="LiveId" clId="{D21FE673-83C8-4937-9A90-76D429619AEB}"/>
    <pc:docChg chg="undo custSel modSld">
      <pc:chgData name="William Dariz" userId="3566c2eae90014f2" providerId="LiveId" clId="{D21FE673-83C8-4937-9A90-76D429619AEB}" dt="2023-11-11T12:11:50.649" v="21" actId="1076"/>
      <pc:docMkLst>
        <pc:docMk/>
      </pc:docMkLst>
      <pc:sldChg chg="modSp mod">
        <pc:chgData name="William Dariz" userId="3566c2eae90014f2" providerId="LiveId" clId="{D21FE673-83C8-4937-9A90-76D429619AEB}" dt="2023-11-11T12:10:03.001" v="7" actId="1076"/>
        <pc:sldMkLst>
          <pc:docMk/>
          <pc:sldMk cId="0" sldId="257"/>
        </pc:sldMkLst>
        <pc:spChg chg="mod">
          <ac:chgData name="William Dariz" userId="3566c2eae90014f2" providerId="LiveId" clId="{D21FE673-83C8-4937-9A90-76D429619AEB}" dt="2023-11-11T12:09:45.369" v="4" actId="1076"/>
          <ac:spMkLst>
            <pc:docMk/>
            <pc:sldMk cId="0" sldId="257"/>
            <ac:spMk id="10" creationId="{00000000-0000-0000-0000-000000000000}"/>
          </ac:spMkLst>
        </pc:spChg>
        <pc:spChg chg="mod">
          <ac:chgData name="William Dariz" userId="3566c2eae90014f2" providerId="LiveId" clId="{D21FE673-83C8-4937-9A90-76D429619AEB}" dt="2023-11-11T12:09:50.601" v="5" actId="1076"/>
          <ac:spMkLst>
            <pc:docMk/>
            <pc:sldMk cId="0" sldId="257"/>
            <ac:spMk id="11" creationId="{00000000-0000-0000-0000-000000000000}"/>
          </ac:spMkLst>
        </pc:spChg>
        <pc:spChg chg="mod">
          <ac:chgData name="William Dariz" userId="3566c2eae90014f2" providerId="LiveId" clId="{D21FE673-83C8-4937-9A90-76D429619AEB}" dt="2023-11-11T12:10:03.001" v="7" actId="1076"/>
          <ac:spMkLst>
            <pc:docMk/>
            <pc:sldMk cId="0" sldId="257"/>
            <ac:spMk id="12" creationId="{00000000-0000-0000-0000-000000000000}"/>
          </ac:spMkLst>
        </pc:spChg>
        <pc:spChg chg="mod">
          <ac:chgData name="William Dariz" userId="3566c2eae90014f2" providerId="LiveId" clId="{D21FE673-83C8-4937-9A90-76D429619AEB}" dt="2023-11-11T12:09:39.736" v="3" actId="1076"/>
          <ac:spMkLst>
            <pc:docMk/>
            <pc:sldMk cId="0" sldId="257"/>
            <ac:spMk id="13" creationId="{00000000-0000-0000-0000-000000000000}"/>
          </ac:spMkLst>
        </pc:spChg>
        <pc:spChg chg="mod">
          <ac:chgData name="William Dariz" userId="3566c2eae90014f2" providerId="LiveId" clId="{D21FE673-83C8-4937-9A90-76D429619AEB}" dt="2023-11-11T12:09:57.226" v="6" actId="1076"/>
          <ac:spMkLst>
            <pc:docMk/>
            <pc:sldMk cId="0" sldId="257"/>
            <ac:spMk id="14" creationId="{00000000-0000-0000-0000-000000000000}"/>
          </ac:spMkLst>
        </pc:spChg>
        <pc:spChg chg="mod">
          <ac:chgData name="William Dariz" userId="3566c2eae90014f2" providerId="LiveId" clId="{D21FE673-83C8-4937-9A90-76D429619AEB}" dt="2023-11-11T12:09:35.624" v="2" actId="1076"/>
          <ac:spMkLst>
            <pc:docMk/>
            <pc:sldMk cId="0" sldId="257"/>
            <ac:spMk id="15" creationId="{00000000-0000-0000-0000-000000000000}"/>
          </ac:spMkLst>
        </pc:spChg>
      </pc:sldChg>
      <pc:sldChg chg="delSp modSp mod">
        <pc:chgData name="William Dariz" userId="3566c2eae90014f2" providerId="LiveId" clId="{D21FE673-83C8-4937-9A90-76D429619AEB}" dt="2023-11-11T12:11:50.649" v="21" actId="1076"/>
        <pc:sldMkLst>
          <pc:docMk/>
          <pc:sldMk cId="0" sldId="259"/>
        </pc:sldMkLst>
        <pc:spChg chg="del mod">
          <ac:chgData name="William Dariz" userId="3566c2eae90014f2" providerId="LiveId" clId="{D21FE673-83C8-4937-9A90-76D429619AEB}" dt="2023-11-11T12:11:26.613" v="16" actId="478"/>
          <ac:spMkLst>
            <pc:docMk/>
            <pc:sldMk cId="0" sldId="259"/>
            <ac:spMk id="11" creationId="{00000000-0000-0000-0000-000000000000}"/>
          </ac:spMkLst>
        </pc:spChg>
        <pc:spChg chg="mod">
          <ac:chgData name="William Dariz" userId="3566c2eae90014f2" providerId="LiveId" clId="{D21FE673-83C8-4937-9A90-76D429619AEB}" dt="2023-11-11T12:11:06.649" v="10" actId="1076"/>
          <ac:spMkLst>
            <pc:docMk/>
            <pc:sldMk cId="0" sldId="259"/>
            <ac:spMk id="14" creationId="{00000000-0000-0000-0000-000000000000}"/>
          </ac:spMkLst>
        </pc:spChg>
        <pc:spChg chg="mod">
          <ac:chgData name="William Dariz" userId="3566c2eae90014f2" providerId="LiveId" clId="{D21FE673-83C8-4937-9A90-76D429619AEB}" dt="2023-11-11T12:11:17.513" v="13" actId="1076"/>
          <ac:spMkLst>
            <pc:docMk/>
            <pc:sldMk cId="0" sldId="259"/>
            <ac:spMk id="17" creationId="{00000000-0000-0000-0000-000000000000}"/>
          </ac:spMkLst>
        </pc:spChg>
        <pc:spChg chg="mod">
          <ac:chgData name="William Dariz" userId="3566c2eae90014f2" providerId="LiveId" clId="{D21FE673-83C8-4937-9A90-76D429619AEB}" dt="2023-11-11T12:11:29.889" v="17" actId="1076"/>
          <ac:spMkLst>
            <pc:docMk/>
            <pc:sldMk cId="0" sldId="259"/>
            <ac:spMk id="18" creationId="{00000000-0000-0000-0000-000000000000}"/>
          </ac:spMkLst>
        </pc:spChg>
        <pc:spChg chg="mod">
          <ac:chgData name="William Dariz" userId="3566c2eae90014f2" providerId="LiveId" clId="{D21FE673-83C8-4937-9A90-76D429619AEB}" dt="2023-11-11T12:11:12.673" v="12" actId="1076"/>
          <ac:spMkLst>
            <pc:docMk/>
            <pc:sldMk cId="0" sldId="259"/>
            <ac:spMk id="19" creationId="{00000000-0000-0000-0000-000000000000}"/>
          </ac:spMkLst>
        </pc:spChg>
        <pc:spChg chg="mod">
          <ac:chgData name="William Dariz" userId="3566c2eae90014f2" providerId="LiveId" clId="{D21FE673-83C8-4937-9A90-76D429619AEB}" dt="2023-11-11T12:10:55.881" v="9" actId="1076"/>
          <ac:spMkLst>
            <pc:docMk/>
            <pc:sldMk cId="0" sldId="259"/>
            <ac:spMk id="20" creationId="{00000000-0000-0000-0000-000000000000}"/>
          </ac:spMkLst>
        </pc:spChg>
        <pc:spChg chg="mod">
          <ac:chgData name="William Dariz" userId="3566c2eae90014f2" providerId="LiveId" clId="{D21FE673-83C8-4937-9A90-76D429619AEB}" dt="2023-11-11T12:11:44.762" v="18" actId="1076"/>
          <ac:spMkLst>
            <pc:docMk/>
            <pc:sldMk cId="0" sldId="259"/>
            <ac:spMk id="21" creationId="{00000000-0000-0000-0000-000000000000}"/>
          </ac:spMkLst>
        </pc:spChg>
        <pc:spChg chg="mod">
          <ac:chgData name="William Dariz" userId="3566c2eae90014f2" providerId="LiveId" clId="{D21FE673-83C8-4937-9A90-76D429619AEB}" dt="2023-11-11T12:11:09.617" v="11" actId="1076"/>
          <ac:spMkLst>
            <pc:docMk/>
            <pc:sldMk cId="0" sldId="259"/>
            <ac:spMk id="22" creationId="{00000000-0000-0000-0000-000000000000}"/>
          </ac:spMkLst>
        </pc:spChg>
        <pc:spChg chg="mod">
          <ac:chgData name="William Dariz" userId="3566c2eae90014f2" providerId="LiveId" clId="{D21FE673-83C8-4937-9A90-76D429619AEB}" dt="2023-11-11T12:11:50.649" v="21" actId="1076"/>
          <ac:spMkLst>
            <pc:docMk/>
            <pc:sldMk cId="0" sldId="259"/>
            <ac:spMk id="24" creationId="{00000000-0000-0000-0000-000000000000}"/>
          </ac:spMkLst>
        </pc:spChg>
        <pc:spChg chg="mod">
          <ac:chgData name="William Dariz" userId="3566c2eae90014f2" providerId="LiveId" clId="{D21FE673-83C8-4937-9A90-76D429619AEB}" dt="2023-11-11T12:11:20.784" v="14" actId="1076"/>
          <ac:spMkLst>
            <pc:docMk/>
            <pc:sldMk cId="0" sldId="259"/>
            <ac:spMk id="26" creationId="{00000000-0000-0000-0000-000000000000}"/>
          </ac:spMkLst>
        </pc:spChg>
        <pc:spChg chg="mod">
          <ac:chgData name="William Dariz" userId="3566c2eae90014f2" providerId="LiveId" clId="{D21FE673-83C8-4937-9A90-76D429619AEB}" dt="2023-11-11T12:11:47.881" v="20" actId="1076"/>
          <ac:spMkLst>
            <pc:docMk/>
            <pc:sldMk cId="0" sldId="259"/>
            <ac:spMk id="28" creationId="{FC20CEAD-B871-E310-C68A-19942A66E3F7}"/>
          </ac:spMkLst>
        </pc:spChg>
      </pc:sldChg>
    </pc:docChg>
  </pc:docChgLst>
  <pc:docChgLst>
    <pc:chgData name="William Felipe Dariz" userId="ddf0435e-1257-460d-bda8-2900c7b932f6" providerId="ADAL" clId="{F2E064D9-3108-4727-B33E-0BD666F34C12}"/>
    <pc:docChg chg="modSld">
      <pc:chgData name="William Felipe Dariz" userId="ddf0435e-1257-460d-bda8-2900c7b932f6" providerId="ADAL" clId="{F2E064D9-3108-4727-B33E-0BD666F34C12}" dt="2024-10-31T14:36:07.060" v="11" actId="1076"/>
      <pc:docMkLst>
        <pc:docMk/>
      </pc:docMkLst>
      <pc:sldChg chg="modSp mod">
        <pc:chgData name="William Felipe Dariz" userId="ddf0435e-1257-460d-bda8-2900c7b932f6" providerId="ADAL" clId="{F2E064D9-3108-4727-B33E-0BD666F34C12}" dt="2024-10-31T14:35:43.740" v="6" actId="1076"/>
        <pc:sldMkLst>
          <pc:docMk/>
          <pc:sldMk cId="0" sldId="257"/>
        </pc:sldMkLst>
        <pc:spChg chg="mod">
          <ac:chgData name="William Felipe Dariz" userId="ddf0435e-1257-460d-bda8-2900c7b932f6" providerId="ADAL" clId="{F2E064D9-3108-4727-B33E-0BD666F34C12}" dt="2024-10-31T14:35:30.212" v="2" actId="1076"/>
          <ac:spMkLst>
            <pc:docMk/>
            <pc:sldMk cId="0" sldId="257"/>
            <ac:spMk id="2" creationId="{00000000-0000-0000-0000-000000000000}"/>
          </ac:spMkLst>
        </pc:spChg>
        <pc:spChg chg="mod">
          <ac:chgData name="William Felipe Dariz" userId="ddf0435e-1257-460d-bda8-2900c7b932f6" providerId="ADAL" clId="{F2E064D9-3108-4727-B33E-0BD666F34C12}" dt="2024-10-31T14:35:32.444" v="3" actId="1076"/>
          <ac:spMkLst>
            <pc:docMk/>
            <pc:sldMk cId="0" sldId="257"/>
            <ac:spMk id="10" creationId="{00000000-0000-0000-0000-000000000000}"/>
          </ac:spMkLst>
        </pc:spChg>
        <pc:spChg chg="mod">
          <ac:chgData name="William Felipe Dariz" userId="ddf0435e-1257-460d-bda8-2900c7b932f6" providerId="ADAL" clId="{F2E064D9-3108-4727-B33E-0BD666F34C12}" dt="2024-10-31T14:35:35.387" v="4" actId="1076"/>
          <ac:spMkLst>
            <pc:docMk/>
            <pc:sldMk cId="0" sldId="257"/>
            <ac:spMk id="11" creationId="{00000000-0000-0000-0000-000000000000}"/>
          </ac:spMkLst>
        </pc:spChg>
        <pc:spChg chg="mod">
          <ac:chgData name="William Felipe Dariz" userId="ddf0435e-1257-460d-bda8-2900c7b932f6" providerId="ADAL" clId="{F2E064D9-3108-4727-B33E-0BD666F34C12}" dt="2024-10-31T14:35:38.684" v="5" actId="1076"/>
          <ac:spMkLst>
            <pc:docMk/>
            <pc:sldMk cId="0" sldId="257"/>
            <ac:spMk id="12" creationId="{00000000-0000-0000-0000-000000000000}"/>
          </ac:spMkLst>
        </pc:spChg>
        <pc:spChg chg="mod">
          <ac:chgData name="William Felipe Dariz" userId="ddf0435e-1257-460d-bda8-2900c7b932f6" providerId="ADAL" clId="{F2E064D9-3108-4727-B33E-0BD666F34C12}" dt="2024-10-31T14:35:29.684" v="1" actId="1076"/>
          <ac:spMkLst>
            <pc:docMk/>
            <pc:sldMk cId="0" sldId="257"/>
            <ac:spMk id="13" creationId="{00000000-0000-0000-0000-000000000000}"/>
          </ac:spMkLst>
        </pc:spChg>
        <pc:spChg chg="mod">
          <ac:chgData name="William Felipe Dariz" userId="ddf0435e-1257-460d-bda8-2900c7b932f6" providerId="ADAL" clId="{F2E064D9-3108-4727-B33E-0BD666F34C12}" dt="2024-10-31T14:35:43.740" v="6" actId="1076"/>
          <ac:spMkLst>
            <pc:docMk/>
            <pc:sldMk cId="0" sldId="257"/>
            <ac:spMk id="14" creationId="{00000000-0000-0000-0000-000000000000}"/>
          </ac:spMkLst>
        </pc:spChg>
        <pc:spChg chg="mod">
          <ac:chgData name="William Felipe Dariz" userId="ddf0435e-1257-460d-bda8-2900c7b932f6" providerId="ADAL" clId="{F2E064D9-3108-4727-B33E-0BD666F34C12}" dt="2024-10-31T14:35:27.802" v="0" actId="1076"/>
          <ac:spMkLst>
            <pc:docMk/>
            <pc:sldMk cId="0" sldId="257"/>
            <ac:spMk id="15" creationId="{00000000-0000-0000-0000-000000000000}"/>
          </ac:spMkLst>
        </pc:spChg>
      </pc:sldChg>
      <pc:sldChg chg="addSp modSp mod">
        <pc:chgData name="William Felipe Dariz" userId="ddf0435e-1257-460d-bda8-2900c7b932f6" providerId="ADAL" clId="{F2E064D9-3108-4727-B33E-0BD666F34C12}" dt="2024-10-31T14:36:07.060" v="11" actId="1076"/>
        <pc:sldMkLst>
          <pc:docMk/>
          <pc:sldMk cId="0" sldId="259"/>
        </pc:sldMkLst>
        <pc:spChg chg="add mod ord">
          <ac:chgData name="William Felipe Dariz" userId="ddf0435e-1257-460d-bda8-2900c7b932f6" providerId="ADAL" clId="{F2E064D9-3108-4727-B33E-0BD666F34C12}" dt="2024-10-31T14:35:54.084" v="9" actId="1076"/>
          <ac:spMkLst>
            <pc:docMk/>
            <pc:sldMk cId="0" sldId="259"/>
            <ac:spMk id="3" creationId="{A387F704-C754-7C8B-D831-E10E40926ADD}"/>
          </ac:spMkLst>
        </pc:spChg>
        <pc:spChg chg="mod">
          <ac:chgData name="William Felipe Dariz" userId="ddf0435e-1257-460d-bda8-2900c7b932f6" providerId="ADAL" clId="{F2E064D9-3108-4727-B33E-0BD666F34C12}" dt="2024-10-31T14:36:07.060" v="11" actId="1076"/>
          <ac:spMkLst>
            <pc:docMk/>
            <pc:sldMk cId="0" sldId="259"/>
            <ac:spMk id="14" creationId="{00000000-0000-0000-0000-000000000000}"/>
          </ac:spMkLst>
        </pc:spChg>
        <pc:spChg chg="mod">
          <ac:chgData name="William Felipe Dariz" userId="ddf0435e-1257-460d-bda8-2900c7b932f6" providerId="ADAL" clId="{F2E064D9-3108-4727-B33E-0BD666F34C12}" dt="2024-10-31T14:36:00.988" v="10" actId="1076"/>
          <ac:spMkLst>
            <pc:docMk/>
            <pc:sldMk cId="0" sldId="259"/>
            <ac:spMk id="18" creationId="{00000000-0000-0000-0000-000000000000}"/>
          </ac:spMkLst>
        </pc:spChg>
        <pc:spChg chg="mod">
          <ac:chgData name="William Felipe Dariz" userId="ddf0435e-1257-460d-bda8-2900c7b932f6" providerId="ADAL" clId="{F2E064D9-3108-4727-B33E-0BD666F34C12}" dt="2024-10-31T14:36:07.060" v="11" actId="1076"/>
          <ac:spMkLst>
            <pc:docMk/>
            <pc:sldMk cId="0" sldId="259"/>
            <ac:spMk id="19" creationId="{00000000-0000-0000-0000-000000000000}"/>
          </ac:spMkLst>
        </pc:spChg>
        <pc:spChg chg="mod">
          <ac:chgData name="William Felipe Dariz" userId="ddf0435e-1257-460d-bda8-2900c7b932f6" providerId="ADAL" clId="{F2E064D9-3108-4727-B33E-0BD666F34C12}" dt="2024-10-31T14:36:00.988" v="10" actId="1076"/>
          <ac:spMkLst>
            <pc:docMk/>
            <pc:sldMk cId="0" sldId="259"/>
            <ac:spMk id="21" creationId="{00000000-0000-0000-0000-000000000000}"/>
          </ac:spMkLst>
        </pc:spChg>
        <pc:spChg chg="mod">
          <ac:chgData name="William Felipe Dariz" userId="ddf0435e-1257-460d-bda8-2900c7b932f6" providerId="ADAL" clId="{F2E064D9-3108-4727-B33E-0BD666F34C12}" dt="2024-10-31T14:36:07.060" v="11" actId="1076"/>
          <ac:spMkLst>
            <pc:docMk/>
            <pc:sldMk cId="0" sldId="259"/>
            <ac:spMk id="22" creationId="{00000000-0000-0000-0000-000000000000}"/>
          </ac:spMkLst>
        </pc:spChg>
        <pc:spChg chg="mod">
          <ac:chgData name="William Felipe Dariz" userId="ddf0435e-1257-460d-bda8-2900c7b932f6" providerId="ADAL" clId="{F2E064D9-3108-4727-B33E-0BD666F34C12}" dt="2024-10-31T14:36:00.988" v="10" actId="1076"/>
          <ac:spMkLst>
            <pc:docMk/>
            <pc:sldMk cId="0" sldId="259"/>
            <ac:spMk id="24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2.png"/><Relationship Id="rId7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3.svg"/><Relationship Id="rId9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sv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22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Freeform 2">
            <a:extLst>
              <a:ext uri="{FF2B5EF4-FFF2-40B4-BE49-F238E27FC236}">
                <a16:creationId xmlns:a16="http://schemas.microsoft.com/office/drawing/2014/main" id="{6E1D7F81-D0A1-1A8B-3400-F2682F0B4DD8}"/>
              </a:ext>
            </a:extLst>
          </p:cNvPr>
          <p:cNvSpPr/>
          <p:nvPr/>
        </p:nvSpPr>
        <p:spPr>
          <a:xfrm>
            <a:off x="0" y="6903489"/>
            <a:ext cx="18288000" cy="3383512"/>
          </a:xfrm>
          <a:custGeom>
            <a:avLst/>
            <a:gdLst/>
            <a:ahLst/>
            <a:cxnLst/>
            <a:rect l="l" t="t" r="r" b="b"/>
            <a:pathLst>
              <a:path w="18981493" h="4270836">
                <a:moveTo>
                  <a:pt x="0" y="0"/>
                </a:moveTo>
                <a:lnTo>
                  <a:pt x="18981494" y="0"/>
                </a:lnTo>
                <a:lnTo>
                  <a:pt x="18981494" y="4270836"/>
                </a:lnTo>
                <a:lnTo>
                  <a:pt x="0" y="427083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3" name="Group 3"/>
          <p:cNvGrpSpPr/>
          <p:nvPr/>
        </p:nvGrpSpPr>
        <p:grpSpPr>
          <a:xfrm>
            <a:off x="1219200" y="1351870"/>
            <a:ext cx="16158214" cy="7925135"/>
            <a:chOff x="0" y="0"/>
            <a:chExt cx="5894560" cy="2891111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5894560" cy="2891111"/>
            </a:xfrm>
            <a:custGeom>
              <a:avLst/>
              <a:gdLst/>
              <a:ahLst/>
              <a:cxnLst/>
              <a:rect l="l" t="t" r="r" b="b"/>
              <a:pathLst>
                <a:path w="5894560" h="2891111">
                  <a:moveTo>
                    <a:pt x="5770100" y="2891111"/>
                  </a:moveTo>
                  <a:lnTo>
                    <a:pt x="124460" y="2891111"/>
                  </a:lnTo>
                  <a:cubicBezTo>
                    <a:pt x="55880" y="2891111"/>
                    <a:pt x="0" y="2835231"/>
                    <a:pt x="0" y="2766651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5770101" y="0"/>
                  </a:lnTo>
                  <a:cubicBezTo>
                    <a:pt x="5838680" y="0"/>
                    <a:pt x="5894560" y="55880"/>
                    <a:pt x="5894560" y="124460"/>
                  </a:cubicBezTo>
                  <a:lnTo>
                    <a:pt x="5894560" y="2766651"/>
                  </a:lnTo>
                  <a:cubicBezTo>
                    <a:pt x="5894560" y="2835231"/>
                    <a:pt x="5838680" y="2891111"/>
                    <a:pt x="5770101" y="2891111"/>
                  </a:cubicBezTo>
                  <a:close/>
                </a:path>
              </a:pathLst>
            </a:custGeom>
            <a:solidFill>
              <a:srgbClr val="B475C6"/>
            </a:solidFill>
          </p:spPr>
          <p:txBody>
            <a:bodyPr/>
            <a:lstStyle/>
            <a:p>
              <a:endParaRPr lang="pt-BR"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028700" y="1161370"/>
            <a:ext cx="16158214" cy="7925135"/>
            <a:chOff x="0" y="0"/>
            <a:chExt cx="5894560" cy="2891111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5894560" cy="2891111"/>
            </a:xfrm>
            <a:custGeom>
              <a:avLst/>
              <a:gdLst/>
              <a:ahLst/>
              <a:cxnLst/>
              <a:rect l="l" t="t" r="r" b="b"/>
              <a:pathLst>
                <a:path w="5894560" h="2891111">
                  <a:moveTo>
                    <a:pt x="5770100" y="2891111"/>
                  </a:moveTo>
                  <a:lnTo>
                    <a:pt x="124460" y="2891111"/>
                  </a:lnTo>
                  <a:cubicBezTo>
                    <a:pt x="55880" y="2891111"/>
                    <a:pt x="0" y="2835231"/>
                    <a:pt x="0" y="2766651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5770101" y="0"/>
                  </a:lnTo>
                  <a:cubicBezTo>
                    <a:pt x="5838680" y="0"/>
                    <a:pt x="5894560" y="55880"/>
                    <a:pt x="5894560" y="124460"/>
                  </a:cubicBezTo>
                  <a:lnTo>
                    <a:pt x="5894560" y="2766651"/>
                  </a:lnTo>
                  <a:cubicBezTo>
                    <a:pt x="5894560" y="2835231"/>
                    <a:pt x="5838680" y="2891111"/>
                    <a:pt x="5770101" y="2891111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pt-BR"/>
            </a:p>
          </p:txBody>
        </p:sp>
      </p:grpSp>
      <p:sp>
        <p:nvSpPr>
          <p:cNvPr id="7" name="Freeform 7"/>
          <p:cNvSpPr/>
          <p:nvPr/>
        </p:nvSpPr>
        <p:spPr>
          <a:xfrm rot="-1505796">
            <a:off x="12542644" y="7586240"/>
            <a:ext cx="2727830" cy="1651577"/>
          </a:xfrm>
          <a:custGeom>
            <a:avLst/>
            <a:gdLst/>
            <a:ahLst/>
            <a:cxnLst/>
            <a:rect l="l" t="t" r="r" b="b"/>
            <a:pathLst>
              <a:path w="2727830" h="1651577">
                <a:moveTo>
                  <a:pt x="0" y="0"/>
                </a:moveTo>
                <a:lnTo>
                  <a:pt x="2727830" y="0"/>
                </a:lnTo>
                <a:lnTo>
                  <a:pt x="2727830" y="1651577"/>
                </a:lnTo>
                <a:lnTo>
                  <a:pt x="0" y="165157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8" name="Freeform 8"/>
          <p:cNvSpPr/>
          <p:nvPr/>
        </p:nvSpPr>
        <p:spPr>
          <a:xfrm rot="1516186">
            <a:off x="626517" y="2776613"/>
            <a:ext cx="1711877" cy="2033547"/>
          </a:xfrm>
          <a:custGeom>
            <a:avLst/>
            <a:gdLst/>
            <a:ahLst/>
            <a:cxnLst/>
            <a:rect l="l" t="t" r="r" b="b"/>
            <a:pathLst>
              <a:path w="1711877" h="2033547">
                <a:moveTo>
                  <a:pt x="0" y="0"/>
                </a:moveTo>
                <a:lnTo>
                  <a:pt x="1711877" y="0"/>
                </a:lnTo>
                <a:lnTo>
                  <a:pt x="1711877" y="2033547"/>
                </a:lnTo>
                <a:lnTo>
                  <a:pt x="0" y="203354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/>
          <p:cNvSpPr/>
          <p:nvPr/>
        </p:nvSpPr>
        <p:spPr>
          <a:xfrm>
            <a:off x="15888694" y="3032327"/>
            <a:ext cx="1856412" cy="1610016"/>
          </a:xfrm>
          <a:custGeom>
            <a:avLst/>
            <a:gdLst/>
            <a:ahLst/>
            <a:cxnLst/>
            <a:rect l="l" t="t" r="r" b="b"/>
            <a:pathLst>
              <a:path w="1856412" h="1610016">
                <a:moveTo>
                  <a:pt x="0" y="0"/>
                </a:moveTo>
                <a:lnTo>
                  <a:pt x="1856412" y="0"/>
                </a:lnTo>
                <a:lnTo>
                  <a:pt x="1856412" y="1610016"/>
                </a:lnTo>
                <a:lnTo>
                  <a:pt x="0" y="161001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Freeform 10"/>
          <p:cNvSpPr/>
          <p:nvPr/>
        </p:nvSpPr>
        <p:spPr>
          <a:xfrm>
            <a:off x="3509579" y="7631154"/>
            <a:ext cx="1717161" cy="1833861"/>
          </a:xfrm>
          <a:custGeom>
            <a:avLst/>
            <a:gdLst/>
            <a:ahLst/>
            <a:cxnLst/>
            <a:rect l="l" t="t" r="r" b="b"/>
            <a:pathLst>
              <a:path w="1717161" h="1833861">
                <a:moveTo>
                  <a:pt x="0" y="0"/>
                </a:moveTo>
                <a:lnTo>
                  <a:pt x="1717161" y="0"/>
                </a:lnTo>
                <a:lnTo>
                  <a:pt x="1717161" y="1833860"/>
                </a:lnTo>
                <a:lnTo>
                  <a:pt x="0" y="183386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1" name="TextBox 11"/>
          <p:cNvSpPr txBox="1"/>
          <p:nvPr/>
        </p:nvSpPr>
        <p:spPr>
          <a:xfrm>
            <a:off x="2690528" y="4166091"/>
            <a:ext cx="12906943" cy="22949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301"/>
              </a:lnSpc>
            </a:pPr>
            <a:r>
              <a:rPr lang="en-US" sz="10301" spc="618">
                <a:solidFill>
                  <a:srgbClr val="000000"/>
                </a:solidFill>
                <a:latin typeface="Arcade Gamer"/>
              </a:rPr>
              <a:t>PERÍCIA</a:t>
            </a:r>
          </a:p>
          <a:p>
            <a:pPr algn="ctr">
              <a:lnSpc>
                <a:spcPts val="6902"/>
              </a:lnSpc>
            </a:pPr>
            <a:r>
              <a:rPr lang="en-US" sz="6902" spc="414">
                <a:solidFill>
                  <a:srgbClr val="000000"/>
                </a:solidFill>
                <a:latin typeface="Arcade Gamer"/>
              </a:rPr>
              <a:t>FISIOTERAPÊUTICA</a:t>
            </a:r>
          </a:p>
        </p:txBody>
      </p:sp>
      <p:grpSp>
        <p:nvGrpSpPr>
          <p:cNvPr id="12" name="Group 12"/>
          <p:cNvGrpSpPr/>
          <p:nvPr/>
        </p:nvGrpSpPr>
        <p:grpSpPr>
          <a:xfrm>
            <a:off x="6997892" y="1348468"/>
            <a:ext cx="403310" cy="403310"/>
            <a:chOff x="0" y="0"/>
            <a:chExt cx="812800" cy="8128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2226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1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7759892" y="1348468"/>
            <a:ext cx="403310" cy="403310"/>
            <a:chOff x="0" y="0"/>
            <a:chExt cx="812800" cy="8128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2226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1"/>
                </a:lnSpc>
              </a:pPr>
              <a:endParaRPr/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8525152" y="1348468"/>
            <a:ext cx="403310" cy="403310"/>
            <a:chOff x="0" y="0"/>
            <a:chExt cx="812800" cy="81280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2226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1"/>
                </a:lnSpc>
              </a:pPr>
              <a:endParaRPr/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9287152" y="1348468"/>
            <a:ext cx="403310" cy="403310"/>
            <a:chOff x="0" y="0"/>
            <a:chExt cx="812800" cy="81280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2226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1"/>
                </a:lnSpc>
              </a:pPr>
              <a:endParaRPr/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10052412" y="1348468"/>
            <a:ext cx="403310" cy="403310"/>
            <a:chOff x="0" y="0"/>
            <a:chExt cx="812800" cy="812800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2226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1"/>
                </a:lnSpc>
              </a:pPr>
              <a:endParaRPr/>
            </a:p>
          </p:txBody>
        </p:sp>
      </p:grpSp>
      <p:grpSp>
        <p:nvGrpSpPr>
          <p:cNvPr id="27" name="Group 27"/>
          <p:cNvGrpSpPr/>
          <p:nvPr/>
        </p:nvGrpSpPr>
        <p:grpSpPr>
          <a:xfrm>
            <a:off x="10814412" y="1348468"/>
            <a:ext cx="403310" cy="403310"/>
            <a:chOff x="0" y="0"/>
            <a:chExt cx="812800" cy="812800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52226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1"/>
                </a:lnSpc>
              </a:pPr>
              <a:endParaRPr/>
            </a:p>
          </p:txBody>
        </p:sp>
      </p:grpSp>
      <p:grpSp>
        <p:nvGrpSpPr>
          <p:cNvPr id="30" name="Group 30"/>
          <p:cNvGrpSpPr/>
          <p:nvPr/>
        </p:nvGrpSpPr>
        <p:grpSpPr>
          <a:xfrm rot="-5400000">
            <a:off x="6825170" y="1027524"/>
            <a:ext cx="748754" cy="296445"/>
            <a:chOff x="0" y="0"/>
            <a:chExt cx="1026475" cy="406400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1026475" cy="406400"/>
            </a:xfrm>
            <a:custGeom>
              <a:avLst/>
              <a:gdLst/>
              <a:ahLst/>
              <a:cxnLst/>
              <a:rect l="l" t="t" r="r" b="b"/>
              <a:pathLst>
                <a:path w="1026475" h="406400">
                  <a:moveTo>
                    <a:pt x="823275" y="0"/>
                  </a:moveTo>
                  <a:cubicBezTo>
                    <a:pt x="935500" y="0"/>
                    <a:pt x="1026475" y="90976"/>
                    <a:pt x="1026475" y="203200"/>
                  </a:cubicBezTo>
                  <a:cubicBezTo>
                    <a:pt x="1026475" y="315424"/>
                    <a:pt x="935500" y="406400"/>
                    <a:pt x="823275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CD24F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0" y="-28575"/>
              <a:ext cx="1026475" cy="434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1"/>
                </a:lnSpc>
              </a:pPr>
              <a:endParaRPr/>
            </a:p>
          </p:txBody>
        </p:sp>
      </p:grpSp>
      <p:sp>
        <p:nvSpPr>
          <p:cNvPr id="33" name="TextBox 33"/>
          <p:cNvSpPr txBox="1"/>
          <p:nvPr/>
        </p:nvSpPr>
        <p:spPr>
          <a:xfrm>
            <a:off x="5966849" y="2827296"/>
            <a:ext cx="6354302" cy="9626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840"/>
              </a:lnSpc>
            </a:pPr>
            <a:r>
              <a:rPr lang="en-US" sz="5600">
                <a:solidFill>
                  <a:srgbClr val="000000"/>
                </a:solidFill>
                <a:latin typeface="Game Station Condensed"/>
              </a:rPr>
              <a:t>Let's Play</a:t>
            </a:r>
          </a:p>
        </p:txBody>
      </p:sp>
      <p:grpSp>
        <p:nvGrpSpPr>
          <p:cNvPr id="34" name="Group 34"/>
          <p:cNvGrpSpPr/>
          <p:nvPr/>
        </p:nvGrpSpPr>
        <p:grpSpPr>
          <a:xfrm rot="-5400000">
            <a:off x="7587170" y="1064354"/>
            <a:ext cx="748754" cy="296445"/>
            <a:chOff x="0" y="0"/>
            <a:chExt cx="1026475" cy="406400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1026475" cy="406400"/>
            </a:xfrm>
            <a:custGeom>
              <a:avLst/>
              <a:gdLst/>
              <a:ahLst/>
              <a:cxnLst/>
              <a:rect l="l" t="t" r="r" b="b"/>
              <a:pathLst>
                <a:path w="1026475" h="406400">
                  <a:moveTo>
                    <a:pt x="823275" y="0"/>
                  </a:moveTo>
                  <a:cubicBezTo>
                    <a:pt x="935500" y="0"/>
                    <a:pt x="1026475" y="90976"/>
                    <a:pt x="1026475" y="203200"/>
                  </a:cubicBezTo>
                  <a:cubicBezTo>
                    <a:pt x="1026475" y="315424"/>
                    <a:pt x="935500" y="406400"/>
                    <a:pt x="823275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CD24F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0" y="-28575"/>
              <a:ext cx="1026475" cy="434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1"/>
                </a:lnSpc>
              </a:pPr>
              <a:endParaRPr/>
            </a:p>
          </p:txBody>
        </p:sp>
      </p:grpSp>
      <p:grpSp>
        <p:nvGrpSpPr>
          <p:cNvPr id="37" name="Group 37"/>
          <p:cNvGrpSpPr/>
          <p:nvPr/>
        </p:nvGrpSpPr>
        <p:grpSpPr>
          <a:xfrm rot="-5400000">
            <a:off x="8346623" y="1064354"/>
            <a:ext cx="748754" cy="296445"/>
            <a:chOff x="0" y="0"/>
            <a:chExt cx="1026475" cy="406400"/>
          </a:xfrm>
        </p:grpSpPr>
        <p:sp>
          <p:nvSpPr>
            <p:cNvPr id="38" name="Freeform 38"/>
            <p:cNvSpPr/>
            <p:nvPr/>
          </p:nvSpPr>
          <p:spPr>
            <a:xfrm>
              <a:off x="0" y="0"/>
              <a:ext cx="1026475" cy="406400"/>
            </a:xfrm>
            <a:custGeom>
              <a:avLst/>
              <a:gdLst/>
              <a:ahLst/>
              <a:cxnLst/>
              <a:rect l="l" t="t" r="r" b="b"/>
              <a:pathLst>
                <a:path w="1026475" h="406400">
                  <a:moveTo>
                    <a:pt x="823275" y="0"/>
                  </a:moveTo>
                  <a:cubicBezTo>
                    <a:pt x="935500" y="0"/>
                    <a:pt x="1026475" y="90976"/>
                    <a:pt x="1026475" y="203200"/>
                  </a:cubicBezTo>
                  <a:cubicBezTo>
                    <a:pt x="1026475" y="315424"/>
                    <a:pt x="935500" y="406400"/>
                    <a:pt x="823275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CD24F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39" name="TextBox 39"/>
            <p:cNvSpPr txBox="1"/>
            <p:nvPr/>
          </p:nvSpPr>
          <p:spPr>
            <a:xfrm>
              <a:off x="0" y="-28575"/>
              <a:ext cx="1026475" cy="434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1"/>
                </a:lnSpc>
              </a:pPr>
              <a:endParaRPr/>
            </a:p>
          </p:txBody>
        </p:sp>
      </p:grpSp>
      <p:grpSp>
        <p:nvGrpSpPr>
          <p:cNvPr id="40" name="Group 40"/>
          <p:cNvGrpSpPr/>
          <p:nvPr/>
        </p:nvGrpSpPr>
        <p:grpSpPr>
          <a:xfrm rot="-5400000">
            <a:off x="9114430" y="1064354"/>
            <a:ext cx="748754" cy="296445"/>
            <a:chOff x="0" y="0"/>
            <a:chExt cx="1026475" cy="406400"/>
          </a:xfrm>
        </p:grpSpPr>
        <p:sp>
          <p:nvSpPr>
            <p:cNvPr id="41" name="Freeform 41"/>
            <p:cNvSpPr/>
            <p:nvPr/>
          </p:nvSpPr>
          <p:spPr>
            <a:xfrm>
              <a:off x="0" y="0"/>
              <a:ext cx="1026475" cy="406400"/>
            </a:xfrm>
            <a:custGeom>
              <a:avLst/>
              <a:gdLst/>
              <a:ahLst/>
              <a:cxnLst/>
              <a:rect l="l" t="t" r="r" b="b"/>
              <a:pathLst>
                <a:path w="1026475" h="406400">
                  <a:moveTo>
                    <a:pt x="823275" y="0"/>
                  </a:moveTo>
                  <a:cubicBezTo>
                    <a:pt x="935500" y="0"/>
                    <a:pt x="1026475" y="90976"/>
                    <a:pt x="1026475" y="203200"/>
                  </a:cubicBezTo>
                  <a:cubicBezTo>
                    <a:pt x="1026475" y="315424"/>
                    <a:pt x="935500" y="406400"/>
                    <a:pt x="823275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CD24F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2" name="TextBox 42"/>
            <p:cNvSpPr txBox="1"/>
            <p:nvPr/>
          </p:nvSpPr>
          <p:spPr>
            <a:xfrm>
              <a:off x="0" y="-28575"/>
              <a:ext cx="1026475" cy="434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1"/>
                </a:lnSpc>
              </a:pPr>
              <a:endParaRPr/>
            </a:p>
          </p:txBody>
        </p:sp>
      </p:grpSp>
      <p:grpSp>
        <p:nvGrpSpPr>
          <p:cNvPr id="43" name="Group 43"/>
          <p:cNvGrpSpPr/>
          <p:nvPr/>
        </p:nvGrpSpPr>
        <p:grpSpPr>
          <a:xfrm rot="-5400000">
            <a:off x="9879690" y="1064354"/>
            <a:ext cx="748754" cy="296445"/>
            <a:chOff x="0" y="0"/>
            <a:chExt cx="1026475" cy="406400"/>
          </a:xfrm>
        </p:grpSpPr>
        <p:sp>
          <p:nvSpPr>
            <p:cNvPr id="44" name="Freeform 44"/>
            <p:cNvSpPr/>
            <p:nvPr/>
          </p:nvSpPr>
          <p:spPr>
            <a:xfrm>
              <a:off x="0" y="0"/>
              <a:ext cx="1026475" cy="406400"/>
            </a:xfrm>
            <a:custGeom>
              <a:avLst/>
              <a:gdLst/>
              <a:ahLst/>
              <a:cxnLst/>
              <a:rect l="l" t="t" r="r" b="b"/>
              <a:pathLst>
                <a:path w="1026475" h="406400">
                  <a:moveTo>
                    <a:pt x="823275" y="0"/>
                  </a:moveTo>
                  <a:cubicBezTo>
                    <a:pt x="935500" y="0"/>
                    <a:pt x="1026475" y="90976"/>
                    <a:pt x="1026475" y="203200"/>
                  </a:cubicBezTo>
                  <a:cubicBezTo>
                    <a:pt x="1026475" y="315424"/>
                    <a:pt x="935500" y="406400"/>
                    <a:pt x="823275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CD24F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5" name="TextBox 45"/>
            <p:cNvSpPr txBox="1"/>
            <p:nvPr/>
          </p:nvSpPr>
          <p:spPr>
            <a:xfrm>
              <a:off x="0" y="-28575"/>
              <a:ext cx="1026475" cy="434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1"/>
                </a:lnSpc>
              </a:pPr>
              <a:endParaRPr/>
            </a:p>
          </p:txBody>
        </p:sp>
      </p:grpSp>
      <p:grpSp>
        <p:nvGrpSpPr>
          <p:cNvPr id="46" name="Group 46"/>
          <p:cNvGrpSpPr/>
          <p:nvPr/>
        </p:nvGrpSpPr>
        <p:grpSpPr>
          <a:xfrm rot="-5400000">
            <a:off x="10641690" y="1064354"/>
            <a:ext cx="748754" cy="296445"/>
            <a:chOff x="0" y="0"/>
            <a:chExt cx="1026475" cy="406400"/>
          </a:xfrm>
        </p:grpSpPr>
        <p:sp>
          <p:nvSpPr>
            <p:cNvPr id="47" name="Freeform 47"/>
            <p:cNvSpPr/>
            <p:nvPr/>
          </p:nvSpPr>
          <p:spPr>
            <a:xfrm>
              <a:off x="0" y="0"/>
              <a:ext cx="1026475" cy="406400"/>
            </a:xfrm>
            <a:custGeom>
              <a:avLst/>
              <a:gdLst/>
              <a:ahLst/>
              <a:cxnLst/>
              <a:rect l="l" t="t" r="r" b="b"/>
              <a:pathLst>
                <a:path w="1026475" h="406400">
                  <a:moveTo>
                    <a:pt x="823275" y="0"/>
                  </a:moveTo>
                  <a:cubicBezTo>
                    <a:pt x="935500" y="0"/>
                    <a:pt x="1026475" y="90976"/>
                    <a:pt x="1026475" y="203200"/>
                  </a:cubicBezTo>
                  <a:cubicBezTo>
                    <a:pt x="1026475" y="315424"/>
                    <a:pt x="935500" y="406400"/>
                    <a:pt x="823275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CD24F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8" name="TextBox 48"/>
            <p:cNvSpPr txBox="1"/>
            <p:nvPr/>
          </p:nvSpPr>
          <p:spPr>
            <a:xfrm>
              <a:off x="0" y="-28575"/>
              <a:ext cx="1026475" cy="434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1"/>
                </a:lnSpc>
              </a:pPr>
              <a:endParaRPr/>
            </a:p>
          </p:txBody>
        </p:sp>
      </p:grpSp>
      <p:grpSp>
        <p:nvGrpSpPr>
          <p:cNvPr id="49" name="Group 49"/>
          <p:cNvGrpSpPr/>
          <p:nvPr/>
        </p:nvGrpSpPr>
        <p:grpSpPr>
          <a:xfrm>
            <a:off x="7239463" y="6728027"/>
            <a:ext cx="3736687" cy="1179541"/>
            <a:chOff x="0" y="0"/>
            <a:chExt cx="1843743" cy="582005"/>
          </a:xfrm>
        </p:grpSpPr>
        <p:sp>
          <p:nvSpPr>
            <p:cNvPr id="50" name="Freeform 50"/>
            <p:cNvSpPr/>
            <p:nvPr/>
          </p:nvSpPr>
          <p:spPr>
            <a:xfrm>
              <a:off x="0" y="0"/>
              <a:ext cx="1843743" cy="582005"/>
            </a:xfrm>
            <a:custGeom>
              <a:avLst/>
              <a:gdLst/>
              <a:ahLst/>
              <a:cxnLst/>
              <a:rect l="l" t="t" r="r" b="b"/>
              <a:pathLst>
                <a:path w="1843743" h="582005">
                  <a:moveTo>
                    <a:pt x="1640543" y="0"/>
                  </a:moveTo>
                  <a:cubicBezTo>
                    <a:pt x="1752767" y="0"/>
                    <a:pt x="1843743" y="130286"/>
                    <a:pt x="1843743" y="291002"/>
                  </a:cubicBezTo>
                  <a:cubicBezTo>
                    <a:pt x="1843743" y="451719"/>
                    <a:pt x="1752767" y="582005"/>
                    <a:pt x="1640543" y="582005"/>
                  </a:cubicBezTo>
                  <a:lnTo>
                    <a:pt x="203200" y="582005"/>
                  </a:lnTo>
                  <a:cubicBezTo>
                    <a:pt x="90976" y="582005"/>
                    <a:pt x="0" y="451719"/>
                    <a:pt x="0" y="291002"/>
                  </a:cubicBezTo>
                  <a:cubicBezTo>
                    <a:pt x="0" y="13028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EA8439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1" name="TextBox 51"/>
            <p:cNvSpPr txBox="1"/>
            <p:nvPr/>
          </p:nvSpPr>
          <p:spPr>
            <a:xfrm>
              <a:off x="0" y="-200025"/>
              <a:ext cx="1843743" cy="78203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0080"/>
                </a:lnSpc>
              </a:pPr>
              <a:endParaRPr/>
            </a:p>
          </p:txBody>
        </p:sp>
      </p:grpSp>
      <p:grpSp>
        <p:nvGrpSpPr>
          <p:cNvPr id="52" name="Group 52"/>
          <p:cNvGrpSpPr/>
          <p:nvPr/>
        </p:nvGrpSpPr>
        <p:grpSpPr>
          <a:xfrm>
            <a:off x="7239463" y="6728027"/>
            <a:ext cx="3736687" cy="1008856"/>
            <a:chOff x="0" y="0"/>
            <a:chExt cx="1843743" cy="497786"/>
          </a:xfrm>
        </p:grpSpPr>
        <p:sp>
          <p:nvSpPr>
            <p:cNvPr id="53" name="Freeform 53"/>
            <p:cNvSpPr/>
            <p:nvPr/>
          </p:nvSpPr>
          <p:spPr>
            <a:xfrm>
              <a:off x="0" y="0"/>
              <a:ext cx="1843743" cy="497786"/>
            </a:xfrm>
            <a:custGeom>
              <a:avLst/>
              <a:gdLst/>
              <a:ahLst/>
              <a:cxnLst/>
              <a:rect l="l" t="t" r="r" b="b"/>
              <a:pathLst>
                <a:path w="1843743" h="497786">
                  <a:moveTo>
                    <a:pt x="1640543" y="0"/>
                  </a:moveTo>
                  <a:cubicBezTo>
                    <a:pt x="1752767" y="0"/>
                    <a:pt x="1843743" y="111433"/>
                    <a:pt x="1843743" y="248893"/>
                  </a:cubicBezTo>
                  <a:cubicBezTo>
                    <a:pt x="1843743" y="386353"/>
                    <a:pt x="1752767" y="497786"/>
                    <a:pt x="1640543" y="497786"/>
                  </a:cubicBezTo>
                  <a:lnTo>
                    <a:pt x="203200" y="497786"/>
                  </a:lnTo>
                  <a:cubicBezTo>
                    <a:pt x="90976" y="497786"/>
                    <a:pt x="0" y="386353"/>
                    <a:pt x="0" y="248893"/>
                  </a:cubicBezTo>
                  <a:cubicBezTo>
                    <a:pt x="0" y="111433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FCD24F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4" name="TextBox 54"/>
            <p:cNvSpPr txBox="1"/>
            <p:nvPr/>
          </p:nvSpPr>
          <p:spPr>
            <a:xfrm>
              <a:off x="0" y="-95250"/>
              <a:ext cx="1843743" cy="59303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480"/>
                </a:lnSpc>
              </a:pPr>
              <a:r>
                <a:rPr lang="en-US" sz="3200">
                  <a:solidFill>
                    <a:srgbClr val="000000"/>
                  </a:solidFill>
                  <a:latin typeface="Arcade Gamer"/>
                </a:rPr>
                <a:t>START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22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57314" y="6937830"/>
            <a:ext cx="18288000" cy="3383512"/>
          </a:xfrm>
          <a:custGeom>
            <a:avLst/>
            <a:gdLst/>
            <a:ahLst/>
            <a:cxnLst/>
            <a:rect l="l" t="t" r="r" b="b"/>
            <a:pathLst>
              <a:path w="18981493" h="4270836">
                <a:moveTo>
                  <a:pt x="0" y="0"/>
                </a:moveTo>
                <a:lnTo>
                  <a:pt x="18981494" y="0"/>
                </a:lnTo>
                <a:lnTo>
                  <a:pt x="18981494" y="4270836"/>
                </a:lnTo>
                <a:lnTo>
                  <a:pt x="0" y="427083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3" name="Freeform 3"/>
          <p:cNvSpPr/>
          <p:nvPr/>
        </p:nvSpPr>
        <p:spPr>
          <a:xfrm>
            <a:off x="13648063" y="591166"/>
            <a:ext cx="3959343" cy="1857292"/>
          </a:xfrm>
          <a:custGeom>
            <a:avLst/>
            <a:gdLst/>
            <a:ahLst/>
            <a:cxnLst/>
            <a:rect l="l" t="t" r="r" b="b"/>
            <a:pathLst>
              <a:path w="3959343" h="1857292">
                <a:moveTo>
                  <a:pt x="0" y="0"/>
                </a:moveTo>
                <a:lnTo>
                  <a:pt x="3959343" y="0"/>
                </a:lnTo>
                <a:lnTo>
                  <a:pt x="3959343" y="1857292"/>
                </a:lnTo>
                <a:lnTo>
                  <a:pt x="0" y="185729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4" name="Group 4"/>
          <p:cNvGrpSpPr/>
          <p:nvPr/>
        </p:nvGrpSpPr>
        <p:grpSpPr>
          <a:xfrm>
            <a:off x="10909513" y="3794048"/>
            <a:ext cx="4885053" cy="4274422"/>
            <a:chOff x="0" y="0"/>
            <a:chExt cx="812800" cy="7112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711200"/>
            </a:xfrm>
            <a:custGeom>
              <a:avLst/>
              <a:gdLst/>
              <a:ahLst/>
              <a:cxnLst/>
              <a:rect l="l" t="t" r="r" b="b"/>
              <a:pathLst>
                <a:path w="812800" h="711200">
                  <a:moveTo>
                    <a:pt x="406400" y="0"/>
                  </a:moveTo>
                  <a:lnTo>
                    <a:pt x="812800" y="711200"/>
                  </a:lnTo>
                  <a:lnTo>
                    <a:pt x="0" y="7112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6C98E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127000" y="301625"/>
              <a:ext cx="558800" cy="3587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1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652099">
            <a:off x="12275319" y="7347928"/>
            <a:ext cx="1798233" cy="2073434"/>
          </a:xfrm>
          <a:custGeom>
            <a:avLst/>
            <a:gdLst/>
            <a:ahLst/>
            <a:cxnLst/>
            <a:rect l="l" t="t" r="r" b="b"/>
            <a:pathLst>
              <a:path w="1798233" h="2073434">
                <a:moveTo>
                  <a:pt x="0" y="0"/>
                </a:moveTo>
                <a:lnTo>
                  <a:pt x="1798233" y="0"/>
                </a:lnTo>
                <a:lnTo>
                  <a:pt x="1798233" y="2073434"/>
                </a:lnTo>
                <a:lnTo>
                  <a:pt x="0" y="207343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8" name="Freeform 8"/>
          <p:cNvSpPr/>
          <p:nvPr/>
        </p:nvSpPr>
        <p:spPr>
          <a:xfrm>
            <a:off x="1469723" y="5931259"/>
            <a:ext cx="5748083" cy="3923067"/>
          </a:xfrm>
          <a:custGeom>
            <a:avLst/>
            <a:gdLst/>
            <a:ahLst/>
            <a:cxnLst/>
            <a:rect l="l" t="t" r="r" b="b"/>
            <a:pathLst>
              <a:path w="5748083" h="3923067">
                <a:moveTo>
                  <a:pt x="0" y="0"/>
                </a:moveTo>
                <a:lnTo>
                  <a:pt x="5748083" y="0"/>
                </a:lnTo>
                <a:lnTo>
                  <a:pt x="5748083" y="3923067"/>
                </a:lnTo>
                <a:lnTo>
                  <a:pt x="0" y="3923067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TextBox 9"/>
          <p:cNvSpPr txBox="1"/>
          <p:nvPr/>
        </p:nvSpPr>
        <p:spPr>
          <a:xfrm>
            <a:off x="1028700" y="524491"/>
            <a:ext cx="9415485" cy="3352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640"/>
              </a:lnSpc>
            </a:pPr>
            <a:r>
              <a:rPr lang="en-US" sz="7200" dirty="0">
                <a:solidFill>
                  <a:srgbClr val="FFFFFF"/>
                </a:solidFill>
                <a:latin typeface="Arcade Gamer"/>
              </a:rPr>
              <a:t>partes de um processo trabalhista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732887" y="6000089"/>
            <a:ext cx="903625" cy="5803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dirty="0">
                <a:solidFill>
                  <a:srgbClr val="FFFFFF"/>
                </a:solidFill>
                <a:latin typeface="Open Sans"/>
              </a:rPr>
              <a:t>Juíz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2500870" y="5518620"/>
            <a:ext cx="3406757" cy="5803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dirty="0">
                <a:solidFill>
                  <a:srgbClr val="FFFFFF"/>
                </a:solidFill>
                <a:latin typeface="Open Sans"/>
              </a:rPr>
              <a:t>Perito Oficial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582199" y="8181147"/>
            <a:ext cx="6349759" cy="5803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dirty="0">
                <a:solidFill>
                  <a:srgbClr val="FFFFFF"/>
                </a:solidFill>
                <a:latin typeface="Open Sans"/>
              </a:rPr>
              <a:t>Assistente técnico reclamante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582199" y="7155169"/>
            <a:ext cx="5839718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dirty="0">
                <a:solidFill>
                  <a:srgbClr val="FFFFFF"/>
                </a:solidFill>
                <a:latin typeface="Open Sans"/>
              </a:rPr>
              <a:t>Assistente técnico reclamada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3392951" y="6619854"/>
            <a:ext cx="2017068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dirty="0">
                <a:solidFill>
                  <a:srgbClr val="FFFFFF"/>
                </a:solidFill>
                <a:latin typeface="Open Sans"/>
              </a:rPr>
              <a:t>Advogado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4343764" y="6127179"/>
            <a:ext cx="2017068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dirty="0">
                <a:solidFill>
                  <a:srgbClr val="FFFFFF"/>
                </a:solidFill>
                <a:latin typeface="Open Sans"/>
              </a:rPr>
              <a:t>Advogado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22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2">
            <a:extLst>
              <a:ext uri="{FF2B5EF4-FFF2-40B4-BE49-F238E27FC236}">
                <a16:creationId xmlns:a16="http://schemas.microsoft.com/office/drawing/2014/main" id="{C08492DD-96B7-22E1-AE3A-67AAFEAFBFFC}"/>
              </a:ext>
            </a:extLst>
          </p:cNvPr>
          <p:cNvSpPr/>
          <p:nvPr/>
        </p:nvSpPr>
        <p:spPr>
          <a:xfrm>
            <a:off x="0" y="6903489"/>
            <a:ext cx="18288000" cy="3383512"/>
          </a:xfrm>
          <a:custGeom>
            <a:avLst/>
            <a:gdLst/>
            <a:ahLst/>
            <a:cxnLst/>
            <a:rect l="l" t="t" r="r" b="b"/>
            <a:pathLst>
              <a:path w="18981493" h="4270836">
                <a:moveTo>
                  <a:pt x="0" y="0"/>
                </a:moveTo>
                <a:lnTo>
                  <a:pt x="18981494" y="0"/>
                </a:lnTo>
                <a:lnTo>
                  <a:pt x="18981494" y="4270836"/>
                </a:lnTo>
                <a:lnTo>
                  <a:pt x="0" y="427083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3" name="Group 3"/>
          <p:cNvGrpSpPr/>
          <p:nvPr/>
        </p:nvGrpSpPr>
        <p:grpSpPr>
          <a:xfrm>
            <a:off x="4403417" y="1343889"/>
            <a:ext cx="9481166" cy="5537739"/>
            <a:chOff x="0" y="0"/>
            <a:chExt cx="10823815" cy="6321951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0823815" cy="6321951"/>
            </a:xfrm>
            <a:custGeom>
              <a:avLst/>
              <a:gdLst/>
              <a:ahLst/>
              <a:cxnLst/>
              <a:rect l="l" t="t" r="r" b="b"/>
              <a:pathLst>
                <a:path w="10823815" h="6321951">
                  <a:moveTo>
                    <a:pt x="9806545" y="0"/>
                  </a:moveTo>
                  <a:lnTo>
                    <a:pt x="1017270" y="0"/>
                  </a:lnTo>
                  <a:cubicBezTo>
                    <a:pt x="455930" y="0"/>
                    <a:pt x="0" y="455930"/>
                    <a:pt x="0" y="1017270"/>
                  </a:cubicBezTo>
                  <a:lnTo>
                    <a:pt x="0" y="3996526"/>
                  </a:lnTo>
                  <a:cubicBezTo>
                    <a:pt x="0" y="4573161"/>
                    <a:pt x="455930" y="5029091"/>
                    <a:pt x="1017270" y="5029091"/>
                  </a:cubicBezTo>
                  <a:lnTo>
                    <a:pt x="1800860" y="5029091"/>
                  </a:lnTo>
                  <a:lnTo>
                    <a:pt x="1800860" y="6321951"/>
                  </a:lnTo>
                  <a:lnTo>
                    <a:pt x="2532380" y="5029091"/>
                  </a:lnTo>
                  <a:lnTo>
                    <a:pt x="9806545" y="5029091"/>
                  </a:lnTo>
                  <a:cubicBezTo>
                    <a:pt x="10367885" y="5029091"/>
                    <a:pt x="10823815" y="4573161"/>
                    <a:pt x="10823815" y="3996526"/>
                  </a:cubicBezTo>
                  <a:lnTo>
                    <a:pt x="10823815" y="1017270"/>
                  </a:lnTo>
                  <a:cubicBezTo>
                    <a:pt x="10823815" y="455930"/>
                    <a:pt x="10369155" y="0"/>
                    <a:pt x="9806545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pt-BR"/>
            </a:p>
          </p:txBody>
        </p:sp>
      </p:grpSp>
      <p:sp>
        <p:nvSpPr>
          <p:cNvPr id="5" name="Freeform 5"/>
          <p:cNvSpPr/>
          <p:nvPr/>
        </p:nvSpPr>
        <p:spPr>
          <a:xfrm>
            <a:off x="4187799" y="7084408"/>
            <a:ext cx="3138208" cy="1900042"/>
          </a:xfrm>
          <a:custGeom>
            <a:avLst/>
            <a:gdLst/>
            <a:ahLst/>
            <a:cxnLst/>
            <a:rect l="l" t="t" r="r" b="b"/>
            <a:pathLst>
              <a:path w="3138208" h="1900042">
                <a:moveTo>
                  <a:pt x="0" y="0"/>
                </a:moveTo>
                <a:lnTo>
                  <a:pt x="3138208" y="0"/>
                </a:lnTo>
                <a:lnTo>
                  <a:pt x="3138208" y="1900043"/>
                </a:lnTo>
                <a:lnTo>
                  <a:pt x="0" y="190004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6" name="Freeform 6"/>
          <p:cNvSpPr/>
          <p:nvPr/>
        </p:nvSpPr>
        <p:spPr>
          <a:xfrm rot="1507651">
            <a:off x="14859050" y="2585828"/>
            <a:ext cx="2076817" cy="1986192"/>
          </a:xfrm>
          <a:custGeom>
            <a:avLst/>
            <a:gdLst/>
            <a:ahLst/>
            <a:cxnLst/>
            <a:rect l="l" t="t" r="r" b="b"/>
            <a:pathLst>
              <a:path w="2076817" h="1986192">
                <a:moveTo>
                  <a:pt x="0" y="0"/>
                </a:moveTo>
                <a:lnTo>
                  <a:pt x="2076817" y="0"/>
                </a:lnTo>
                <a:lnTo>
                  <a:pt x="2076817" y="1986192"/>
                </a:lnTo>
                <a:lnTo>
                  <a:pt x="0" y="198619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7" name="Freeform 7"/>
          <p:cNvSpPr/>
          <p:nvPr/>
        </p:nvSpPr>
        <p:spPr>
          <a:xfrm>
            <a:off x="2435595" y="2463383"/>
            <a:ext cx="3226058" cy="1167247"/>
          </a:xfrm>
          <a:custGeom>
            <a:avLst/>
            <a:gdLst/>
            <a:ahLst/>
            <a:cxnLst/>
            <a:rect l="l" t="t" r="r" b="b"/>
            <a:pathLst>
              <a:path w="3226058" h="1167247">
                <a:moveTo>
                  <a:pt x="0" y="0"/>
                </a:moveTo>
                <a:lnTo>
                  <a:pt x="3226058" y="0"/>
                </a:lnTo>
                <a:lnTo>
                  <a:pt x="3226058" y="1167247"/>
                </a:lnTo>
                <a:lnTo>
                  <a:pt x="0" y="116724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8" name="Group 8"/>
          <p:cNvGrpSpPr/>
          <p:nvPr/>
        </p:nvGrpSpPr>
        <p:grpSpPr>
          <a:xfrm>
            <a:off x="14074050" y="6027951"/>
            <a:ext cx="923136" cy="923136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lnTo>
                    <a:pt x="535715" y="277085"/>
                  </a:lnTo>
                  <a:lnTo>
                    <a:pt x="812800" y="406400"/>
                  </a:lnTo>
                  <a:lnTo>
                    <a:pt x="535715" y="535715"/>
                  </a:lnTo>
                  <a:lnTo>
                    <a:pt x="406400" y="812800"/>
                  </a:lnTo>
                  <a:lnTo>
                    <a:pt x="277085" y="535715"/>
                  </a:lnTo>
                  <a:lnTo>
                    <a:pt x="0" y="406400"/>
                  </a:lnTo>
                  <a:lnTo>
                    <a:pt x="277085" y="277085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190500" y="161925"/>
              <a:ext cx="431800" cy="460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1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7934946" y="6937745"/>
            <a:ext cx="4752171" cy="1665706"/>
            <a:chOff x="0" y="0"/>
            <a:chExt cx="3100058" cy="1090984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3100058" cy="1090985"/>
            </a:xfrm>
            <a:custGeom>
              <a:avLst/>
              <a:gdLst/>
              <a:ahLst/>
              <a:cxnLst/>
              <a:rect l="l" t="t" r="r" b="b"/>
              <a:pathLst>
                <a:path w="3100058" h="1090985">
                  <a:moveTo>
                    <a:pt x="2975598" y="1090984"/>
                  </a:moveTo>
                  <a:lnTo>
                    <a:pt x="124460" y="1090984"/>
                  </a:lnTo>
                  <a:cubicBezTo>
                    <a:pt x="55880" y="1090984"/>
                    <a:pt x="0" y="1035104"/>
                    <a:pt x="0" y="966524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2975598" y="0"/>
                  </a:lnTo>
                  <a:cubicBezTo>
                    <a:pt x="3044178" y="0"/>
                    <a:pt x="3100058" y="55880"/>
                    <a:pt x="3100058" y="124460"/>
                  </a:cubicBezTo>
                  <a:lnTo>
                    <a:pt x="3100058" y="966525"/>
                  </a:lnTo>
                  <a:cubicBezTo>
                    <a:pt x="3100058" y="1035104"/>
                    <a:pt x="3044178" y="1090985"/>
                    <a:pt x="2975598" y="1090985"/>
                  </a:cubicBezTo>
                  <a:close/>
                </a:path>
              </a:pathLst>
            </a:custGeom>
            <a:solidFill>
              <a:srgbClr val="FCD24F"/>
            </a:solidFill>
          </p:spPr>
          <p:txBody>
            <a:bodyPr/>
            <a:lstStyle/>
            <a:p>
              <a:endParaRPr lang="pt-BR"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9699158" y="6342855"/>
            <a:ext cx="1223747" cy="1223747"/>
            <a:chOff x="0" y="0"/>
            <a:chExt cx="812800" cy="8128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CD24F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1"/>
                </a:lnSpc>
              </a:pPr>
              <a:endParaRPr/>
            </a:p>
          </p:txBody>
        </p:sp>
      </p:grpSp>
      <p:sp>
        <p:nvSpPr>
          <p:cNvPr id="16" name="TextBox 16"/>
          <p:cNvSpPr txBox="1"/>
          <p:nvPr/>
        </p:nvSpPr>
        <p:spPr>
          <a:xfrm>
            <a:off x="4986734" y="2264138"/>
            <a:ext cx="8314533" cy="27882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400"/>
              </a:lnSpc>
            </a:pPr>
            <a:r>
              <a:rPr lang="en-US" sz="10400" spc="624">
                <a:solidFill>
                  <a:srgbClr val="000000"/>
                </a:solidFill>
                <a:latin typeface="Arcade Gamer"/>
              </a:rPr>
              <a:t>LET'S</a:t>
            </a:r>
          </a:p>
          <a:p>
            <a:pPr algn="ctr">
              <a:lnSpc>
                <a:spcPts val="10400"/>
              </a:lnSpc>
            </a:pPr>
            <a:r>
              <a:rPr lang="en-US" sz="10400" spc="624">
                <a:solidFill>
                  <a:srgbClr val="000000"/>
                </a:solidFill>
                <a:latin typeface="Arcade Gamer"/>
              </a:rPr>
              <a:t>PLAY!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8350651" y="7547552"/>
            <a:ext cx="3920761" cy="647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520"/>
              </a:lnSpc>
            </a:pPr>
            <a:r>
              <a:rPr lang="en-US" sz="2100" dirty="0">
                <a:solidFill>
                  <a:srgbClr val="000000"/>
                </a:solidFill>
                <a:latin typeface="Game Station Condensed"/>
              </a:rPr>
              <a:t>Vamos definir a estruturação de um laudo pericial fisioterapêutico</a:t>
            </a:r>
          </a:p>
        </p:txBody>
      </p:sp>
      <p:sp>
        <p:nvSpPr>
          <p:cNvPr id="18" name="Freeform 18"/>
          <p:cNvSpPr/>
          <p:nvPr/>
        </p:nvSpPr>
        <p:spPr>
          <a:xfrm>
            <a:off x="10082145" y="6559713"/>
            <a:ext cx="457772" cy="489269"/>
          </a:xfrm>
          <a:custGeom>
            <a:avLst/>
            <a:gdLst/>
            <a:ahLst/>
            <a:cxnLst/>
            <a:rect l="l" t="t" r="r" b="b"/>
            <a:pathLst>
              <a:path w="457772" h="489269">
                <a:moveTo>
                  <a:pt x="0" y="0"/>
                </a:moveTo>
                <a:lnTo>
                  <a:pt x="457772" y="0"/>
                </a:lnTo>
                <a:lnTo>
                  <a:pt x="457772" y="489269"/>
                </a:lnTo>
                <a:lnTo>
                  <a:pt x="0" y="489269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22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8">
            <a:extLst>
              <a:ext uri="{FF2B5EF4-FFF2-40B4-BE49-F238E27FC236}">
                <a16:creationId xmlns:a16="http://schemas.microsoft.com/office/drawing/2014/main" id="{A387F704-C754-7C8B-D831-E10E40926ADD}"/>
              </a:ext>
            </a:extLst>
          </p:cNvPr>
          <p:cNvSpPr/>
          <p:nvPr/>
        </p:nvSpPr>
        <p:spPr>
          <a:xfrm>
            <a:off x="1592457" y="4841355"/>
            <a:ext cx="5748083" cy="3923067"/>
          </a:xfrm>
          <a:custGeom>
            <a:avLst/>
            <a:gdLst/>
            <a:ahLst/>
            <a:cxnLst/>
            <a:rect l="l" t="t" r="r" b="b"/>
            <a:pathLst>
              <a:path w="5748083" h="3923067">
                <a:moveTo>
                  <a:pt x="0" y="0"/>
                </a:moveTo>
                <a:lnTo>
                  <a:pt x="5748083" y="0"/>
                </a:lnTo>
                <a:lnTo>
                  <a:pt x="5748083" y="3923067"/>
                </a:lnTo>
                <a:lnTo>
                  <a:pt x="0" y="392306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28" name="Freeform 2">
            <a:extLst>
              <a:ext uri="{FF2B5EF4-FFF2-40B4-BE49-F238E27FC236}">
                <a16:creationId xmlns:a16="http://schemas.microsoft.com/office/drawing/2014/main" id="{FC20CEAD-B871-E310-C68A-19942A66E3F7}"/>
              </a:ext>
            </a:extLst>
          </p:cNvPr>
          <p:cNvSpPr/>
          <p:nvPr/>
        </p:nvSpPr>
        <p:spPr>
          <a:xfrm>
            <a:off x="0" y="6903489"/>
            <a:ext cx="18288000" cy="3383512"/>
          </a:xfrm>
          <a:custGeom>
            <a:avLst/>
            <a:gdLst/>
            <a:ahLst/>
            <a:cxnLst/>
            <a:rect l="l" t="t" r="r" b="b"/>
            <a:pathLst>
              <a:path w="18981493" h="4270836">
                <a:moveTo>
                  <a:pt x="0" y="0"/>
                </a:moveTo>
                <a:lnTo>
                  <a:pt x="18981494" y="0"/>
                </a:lnTo>
                <a:lnTo>
                  <a:pt x="18981494" y="4270836"/>
                </a:lnTo>
                <a:lnTo>
                  <a:pt x="0" y="427083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2" name="Freeform 2"/>
          <p:cNvSpPr/>
          <p:nvPr/>
        </p:nvSpPr>
        <p:spPr>
          <a:xfrm>
            <a:off x="12491642" y="605590"/>
            <a:ext cx="5581971" cy="5115115"/>
          </a:xfrm>
          <a:custGeom>
            <a:avLst/>
            <a:gdLst/>
            <a:ahLst/>
            <a:cxnLst/>
            <a:rect l="l" t="t" r="r" b="b"/>
            <a:pathLst>
              <a:path w="5581971" h="5115115">
                <a:moveTo>
                  <a:pt x="0" y="0"/>
                </a:moveTo>
                <a:lnTo>
                  <a:pt x="5581971" y="0"/>
                </a:lnTo>
                <a:lnTo>
                  <a:pt x="5581971" y="5115115"/>
                </a:lnTo>
                <a:lnTo>
                  <a:pt x="0" y="511511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4" name="Group 4"/>
          <p:cNvGrpSpPr/>
          <p:nvPr/>
        </p:nvGrpSpPr>
        <p:grpSpPr>
          <a:xfrm>
            <a:off x="11592715" y="5373406"/>
            <a:ext cx="6695285" cy="1877383"/>
            <a:chOff x="0" y="0"/>
            <a:chExt cx="2075596" cy="582005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075596" cy="582005"/>
            </a:xfrm>
            <a:custGeom>
              <a:avLst/>
              <a:gdLst/>
              <a:ahLst/>
              <a:cxnLst/>
              <a:rect l="l" t="t" r="r" b="b"/>
              <a:pathLst>
                <a:path w="2075596" h="582005">
                  <a:moveTo>
                    <a:pt x="1872396" y="0"/>
                  </a:moveTo>
                  <a:cubicBezTo>
                    <a:pt x="1984620" y="0"/>
                    <a:pt x="2075596" y="130286"/>
                    <a:pt x="2075596" y="291002"/>
                  </a:cubicBezTo>
                  <a:cubicBezTo>
                    <a:pt x="2075596" y="451719"/>
                    <a:pt x="1984620" y="582005"/>
                    <a:pt x="1872396" y="582005"/>
                  </a:cubicBezTo>
                  <a:lnTo>
                    <a:pt x="203200" y="582005"/>
                  </a:lnTo>
                  <a:cubicBezTo>
                    <a:pt x="90976" y="582005"/>
                    <a:pt x="0" y="451719"/>
                    <a:pt x="0" y="291002"/>
                  </a:cubicBezTo>
                  <a:cubicBezTo>
                    <a:pt x="0" y="13028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EA8439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-200025"/>
              <a:ext cx="2075596" cy="78203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0080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2226649" y="5874328"/>
            <a:ext cx="923136" cy="923136"/>
            <a:chOff x="0" y="0"/>
            <a:chExt cx="812800" cy="8128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lnTo>
                    <a:pt x="535715" y="277085"/>
                  </a:lnTo>
                  <a:lnTo>
                    <a:pt x="812800" y="406400"/>
                  </a:lnTo>
                  <a:lnTo>
                    <a:pt x="535715" y="535715"/>
                  </a:lnTo>
                  <a:lnTo>
                    <a:pt x="406400" y="812800"/>
                  </a:lnTo>
                  <a:lnTo>
                    <a:pt x="277085" y="535715"/>
                  </a:lnTo>
                  <a:lnTo>
                    <a:pt x="0" y="406400"/>
                  </a:lnTo>
                  <a:lnTo>
                    <a:pt x="277085" y="277085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A7E8CE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190500" y="161925"/>
              <a:ext cx="431800" cy="460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1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13147813" y="5946516"/>
            <a:ext cx="3920761" cy="9618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520"/>
              </a:lnSpc>
            </a:pPr>
            <a:r>
              <a:rPr lang="en-US" sz="2100" dirty="0">
                <a:solidFill>
                  <a:srgbClr val="000000"/>
                </a:solidFill>
                <a:latin typeface="Game Station Condensed"/>
              </a:rPr>
              <a:t>DEFINA NA ORDEM CORRETA A SEQUÊNCIA DE UM LAUDO PERICIAL FISIOTERAPÊUTICO (ERGONOMIA)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4466499" y="7102089"/>
            <a:ext cx="1135559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dirty="0">
                <a:solidFill>
                  <a:srgbClr val="FFFFFF"/>
                </a:solidFill>
                <a:latin typeface="Open Sans"/>
              </a:rPr>
              <a:t>Título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597737" y="9070197"/>
            <a:ext cx="3198316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dirty="0">
                <a:solidFill>
                  <a:srgbClr val="FFFFFF"/>
                </a:solidFill>
                <a:latin typeface="Open Sans"/>
              </a:rPr>
              <a:t>Endereçamento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168143" y="4687453"/>
            <a:ext cx="4862959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dirty="0">
                <a:solidFill>
                  <a:srgbClr val="FFFFFF"/>
                </a:solidFill>
                <a:latin typeface="Open Sans"/>
              </a:rPr>
              <a:t>Fundamentação Jurídica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417325" y="8289601"/>
            <a:ext cx="5217071" cy="5803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dirty="0">
                <a:solidFill>
                  <a:srgbClr val="FFFFFF"/>
                </a:solidFill>
                <a:latin typeface="Open Sans"/>
              </a:rPr>
              <a:t>Qualificação do perito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063798" y="6960434"/>
            <a:ext cx="2885480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dirty="0">
                <a:solidFill>
                  <a:srgbClr val="FFFFFF"/>
                </a:solidFill>
                <a:latin typeface="Open Sans"/>
              </a:rPr>
              <a:t>Objetivo Geral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-388115" y="3349674"/>
            <a:ext cx="5316232" cy="5803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dirty="0">
                <a:solidFill>
                  <a:srgbClr val="FFFFFF"/>
                </a:solidFill>
                <a:latin typeface="Open Sans"/>
              </a:rPr>
              <a:t>Objetivos específicos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4542024" y="6503881"/>
            <a:ext cx="6289196" cy="5803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dirty="0">
                <a:solidFill>
                  <a:srgbClr val="FFFFFF"/>
                </a:solidFill>
                <a:latin typeface="Open Sans"/>
              </a:rPr>
              <a:t>Identificação das partes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032747" y="6099206"/>
            <a:ext cx="4559064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dirty="0">
                <a:solidFill>
                  <a:srgbClr val="FFFFFF"/>
                </a:solidFill>
                <a:latin typeface="Open Sans"/>
              </a:rPr>
              <a:t>Considerações iniciais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240333" y="414891"/>
            <a:ext cx="6377880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dirty="0">
                <a:solidFill>
                  <a:srgbClr val="FFFFFF"/>
                </a:solidFill>
                <a:latin typeface="Open Sans"/>
              </a:rPr>
              <a:t>Exames de saúde apresentados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5641679" y="7351047"/>
            <a:ext cx="4369445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dirty="0">
                <a:solidFill>
                  <a:srgbClr val="FFFFFF"/>
                </a:solidFill>
                <a:latin typeface="Open Sans"/>
              </a:rPr>
              <a:t>Métodos de avaliação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1112448" y="5395957"/>
            <a:ext cx="3600599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dirty="0">
                <a:solidFill>
                  <a:srgbClr val="FFFFFF"/>
                </a:solidFill>
                <a:latin typeface="Open Sans"/>
              </a:rPr>
              <a:t>Relato das partes 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417325" y="7644871"/>
            <a:ext cx="3063776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FFFFFF"/>
                </a:solidFill>
                <a:latin typeface="Open Sans"/>
              </a:rPr>
              <a:t>Análise Técnica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5175282" y="8205340"/>
            <a:ext cx="4330515" cy="5803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dirty="0">
                <a:solidFill>
                  <a:srgbClr val="FFFFFF"/>
                </a:solidFill>
                <a:latin typeface="Open Sans"/>
              </a:rPr>
              <a:t>Aporte bibliográfico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1808201" y="9578715"/>
            <a:ext cx="5204049" cy="5803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dirty="0">
                <a:solidFill>
                  <a:srgbClr val="FFFFFF"/>
                </a:solidFill>
                <a:latin typeface="Open Sans"/>
              </a:rPr>
              <a:t>Conclusão pericial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7232456" y="469481"/>
            <a:ext cx="5455761" cy="5803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dirty="0">
                <a:solidFill>
                  <a:srgbClr val="FFFFFF"/>
                </a:solidFill>
                <a:latin typeface="Open Sans"/>
              </a:rPr>
              <a:t>Resposta aos quesitos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6603084" y="9291719"/>
            <a:ext cx="3115419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FFFFFF"/>
                </a:solidFill>
                <a:latin typeface="Open Sans"/>
              </a:rPr>
              <a:t>Assinatura final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22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2">
            <a:extLst>
              <a:ext uri="{FF2B5EF4-FFF2-40B4-BE49-F238E27FC236}">
                <a16:creationId xmlns:a16="http://schemas.microsoft.com/office/drawing/2014/main" id="{721A6942-11A8-1FC5-294D-65F844F6BE2D}"/>
              </a:ext>
            </a:extLst>
          </p:cNvPr>
          <p:cNvSpPr/>
          <p:nvPr/>
        </p:nvSpPr>
        <p:spPr>
          <a:xfrm>
            <a:off x="0" y="6903489"/>
            <a:ext cx="18288000" cy="3383512"/>
          </a:xfrm>
          <a:custGeom>
            <a:avLst/>
            <a:gdLst/>
            <a:ahLst/>
            <a:cxnLst/>
            <a:rect l="l" t="t" r="r" b="b"/>
            <a:pathLst>
              <a:path w="18981493" h="4270836">
                <a:moveTo>
                  <a:pt x="0" y="0"/>
                </a:moveTo>
                <a:lnTo>
                  <a:pt x="18981494" y="0"/>
                </a:lnTo>
                <a:lnTo>
                  <a:pt x="18981494" y="4270836"/>
                </a:lnTo>
                <a:lnTo>
                  <a:pt x="0" y="427083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3" name="Group 3"/>
          <p:cNvGrpSpPr/>
          <p:nvPr/>
        </p:nvGrpSpPr>
        <p:grpSpPr>
          <a:xfrm>
            <a:off x="2113838" y="1712459"/>
            <a:ext cx="11586214" cy="6251456"/>
            <a:chOff x="0" y="0"/>
            <a:chExt cx="4226682" cy="2280548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226682" cy="2280548"/>
            </a:xfrm>
            <a:custGeom>
              <a:avLst/>
              <a:gdLst/>
              <a:ahLst/>
              <a:cxnLst/>
              <a:rect l="l" t="t" r="r" b="b"/>
              <a:pathLst>
                <a:path w="4226682" h="2280548">
                  <a:moveTo>
                    <a:pt x="4102222" y="2280548"/>
                  </a:moveTo>
                  <a:lnTo>
                    <a:pt x="124460" y="2280548"/>
                  </a:lnTo>
                  <a:cubicBezTo>
                    <a:pt x="55880" y="2280548"/>
                    <a:pt x="0" y="2224668"/>
                    <a:pt x="0" y="215608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4102222" y="0"/>
                  </a:lnTo>
                  <a:cubicBezTo>
                    <a:pt x="4170802" y="0"/>
                    <a:pt x="4226682" y="55880"/>
                    <a:pt x="4226682" y="124460"/>
                  </a:cubicBezTo>
                  <a:lnTo>
                    <a:pt x="4226682" y="2156088"/>
                  </a:lnTo>
                  <a:cubicBezTo>
                    <a:pt x="4226682" y="2224668"/>
                    <a:pt x="4170802" y="2280548"/>
                    <a:pt x="4102222" y="2280548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pt-BR"/>
            </a:p>
          </p:txBody>
        </p:sp>
      </p:grpSp>
      <p:sp>
        <p:nvSpPr>
          <p:cNvPr id="5" name="Freeform 5"/>
          <p:cNvSpPr/>
          <p:nvPr/>
        </p:nvSpPr>
        <p:spPr>
          <a:xfrm>
            <a:off x="6978739" y="846202"/>
            <a:ext cx="1856412" cy="1610016"/>
          </a:xfrm>
          <a:custGeom>
            <a:avLst/>
            <a:gdLst/>
            <a:ahLst/>
            <a:cxnLst/>
            <a:rect l="l" t="t" r="r" b="b"/>
            <a:pathLst>
              <a:path w="1856412" h="1610016">
                <a:moveTo>
                  <a:pt x="0" y="0"/>
                </a:moveTo>
                <a:lnTo>
                  <a:pt x="1856412" y="0"/>
                </a:lnTo>
                <a:lnTo>
                  <a:pt x="1856412" y="1610016"/>
                </a:lnTo>
                <a:lnTo>
                  <a:pt x="0" y="161001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6" name="Freeform 6"/>
          <p:cNvSpPr/>
          <p:nvPr/>
        </p:nvSpPr>
        <p:spPr>
          <a:xfrm>
            <a:off x="12077043" y="3348868"/>
            <a:ext cx="4097119" cy="7063999"/>
          </a:xfrm>
          <a:custGeom>
            <a:avLst/>
            <a:gdLst/>
            <a:ahLst/>
            <a:cxnLst/>
            <a:rect l="l" t="t" r="r" b="b"/>
            <a:pathLst>
              <a:path w="4097119" h="7063999">
                <a:moveTo>
                  <a:pt x="0" y="0"/>
                </a:moveTo>
                <a:lnTo>
                  <a:pt x="4097119" y="0"/>
                </a:lnTo>
                <a:lnTo>
                  <a:pt x="4097119" y="7063998"/>
                </a:lnTo>
                <a:lnTo>
                  <a:pt x="0" y="706399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7" name="TextBox 7"/>
          <p:cNvSpPr txBox="1"/>
          <p:nvPr/>
        </p:nvSpPr>
        <p:spPr>
          <a:xfrm>
            <a:off x="2810786" y="3552221"/>
            <a:ext cx="10192318" cy="19666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300"/>
              </a:lnSpc>
            </a:pPr>
            <a:r>
              <a:rPr lang="en-US" sz="7300">
                <a:solidFill>
                  <a:srgbClr val="000000"/>
                </a:solidFill>
                <a:latin typeface="Arcade Gamer"/>
              </a:rPr>
              <a:t>NOMES DOS VENCEDORES?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4292881" y="6669095"/>
            <a:ext cx="7228128" cy="5473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  <a:spcBef>
                <a:spcPct val="0"/>
              </a:spcBef>
            </a:pPr>
            <a:r>
              <a:rPr lang="en-US" sz="3200" dirty="0" err="1">
                <a:solidFill>
                  <a:srgbClr val="000000"/>
                </a:solidFill>
                <a:latin typeface="Game Station Condensed"/>
                <a:ea typeface="Game Station Condensed"/>
              </a:rPr>
              <a:t>Dupla</a:t>
            </a:r>
            <a:r>
              <a:rPr lang="en-US" sz="3200" dirty="0">
                <a:solidFill>
                  <a:srgbClr val="000000"/>
                </a:solidFill>
                <a:latin typeface="Game Station Condensed"/>
                <a:ea typeface="Game Station Condensed"/>
              </a:rPr>
              <a:t>: </a:t>
            </a:r>
            <a:r>
              <a:rPr lang="en-US" sz="3200" dirty="0" err="1">
                <a:solidFill>
                  <a:srgbClr val="000000"/>
                </a:solidFill>
                <a:latin typeface="Game Station Condensed"/>
                <a:ea typeface="Game Station Condensed"/>
              </a:rPr>
              <a:t>Aluno</a:t>
            </a:r>
            <a:r>
              <a:rPr lang="en-US" sz="3200" dirty="0">
                <a:solidFill>
                  <a:srgbClr val="000000"/>
                </a:solidFill>
                <a:latin typeface="Game Station Condensed"/>
                <a:ea typeface="Game Station Condensed"/>
              </a:rPr>
              <a:t>(a) n° 1, </a:t>
            </a:r>
            <a:r>
              <a:rPr lang="en-US" sz="3200" dirty="0" err="1">
                <a:solidFill>
                  <a:srgbClr val="000000"/>
                </a:solidFill>
                <a:latin typeface="Game Station Condensed"/>
                <a:ea typeface="Game Station Condensed"/>
              </a:rPr>
              <a:t>Aluno</a:t>
            </a:r>
            <a:r>
              <a:rPr lang="en-US" sz="3200" dirty="0">
                <a:solidFill>
                  <a:srgbClr val="000000"/>
                </a:solidFill>
                <a:latin typeface="Game Station Condensed"/>
                <a:ea typeface="Game Station Condensed"/>
              </a:rPr>
              <a:t>(a) n° 2</a:t>
            </a:r>
          </a:p>
        </p:txBody>
      </p:sp>
      <p:grpSp>
        <p:nvGrpSpPr>
          <p:cNvPr id="9" name="Group 9"/>
          <p:cNvGrpSpPr/>
          <p:nvPr/>
        </p:nvGrpSpPr>
        <p:grpSpPr>
          <a:xfrm>
            <a:off x="15712594" y="3348868"/>
            <a:ext cx="923136" cy="923136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lnTo>
                    <a:pt x="535715" y="277085"/>
                  </a:lnTo>
                  <a:lnTo>
                    <a:pt x="812800" y="406400"/>
                  </a:lnTo>
                  <a:lnTo>
                    <a:pt x="535715" y="535715"/>
                  </a:lnTo>
                  <a:lnTo>
                    <a:pt x="406400" y="812800"/>
                  </a:lnTo>
                  <a:lnTo>
                    <a:pt x="277085" y="535715"/>
                  </a:lnTo>
                  <a:lnTo>
                    <a:pt x="0" y="406400"/>
                  </a:lnTo>
                  <a:lnTo>
                    <a:pt x="277085" y="277085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CD24F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190500" y="161925"/>
              <a:ext cx="431800" cy="460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1"/>
                </a:lnSpc>
              </a:pP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105</Words>
  <Application>Microsoft Office PowerPoint</Application>
  <PresentationFormat>Personalizar</PresentationFormat>
  <Paragraphs>33</Paragraphs>
  <Slides>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11" baseType="lpstr">
      <vt:lpstr>Calibri</vt:lpstr>
      <vt:lpstr>Game Station Condensed</vt:lpstr>
      <vt:lpstr>Arcade Gamer</vt:lpstr>
      <vt:lpstr>Arial</vt:lpstr>
      <vt:lpstr>Open Sans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Purple Yellow Fun Digital Bingo Game Presentation</dc:title>
  <dc:creator>W. Dariz</dc:creator>
  <cp:lastModifiedBy>William Felipe Dariz</cp:lastModifiedBy>
  <cp:revision>2</cp:revision>
  <dcterms:created xsi:type="dcterms:W3CDTF">2006-08-16T00:00:00Z</dcterms:created>
  <dcterms:modified xsi:type="dcterms:W3CDTF">2024-10-31T14:36:07Z</dcterms:modified>
  <dc:identifier>DAFz0MDjRio</dc:identifier>
</cp:coreProperties>
</file>