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8" roundtripDataSignature="AMtx7mhdD7tdmuQni3XyRFYU5yh6nMrpX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f53a612e67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g1f53a612e67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f53a612e67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1f53a612e67_0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"/>
          <p:cNvSpPr/>
          <p:nvPr/>
        </p:nvSpPr>
        <p:spPr>
          <a:xfrm>
            <a:off x="-71966" y="-26986"/>
            <a:ext cx="8041351" cy="1329979"/>
          </a:xfrm>
          <a:prstGeom prst="rect">
            <a:avLst/>
          </a:prstGeom>
          <a:solidFill>
            <a:srgbClr val="00206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3"/>
          <p:cNvSpPr txBox="1"/>
          <p:nvPr>
            <p:ph type="title"/>
          </p:nvPr>
        </p:nvSpPr>
        <p:spPr>
          <a:xfrm>
            <a:off x="36094" y="121658"/>
            <a:ext cx="7933291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alibri"/>
              <a:buNone/>
            </a:pPr>
            <a:r>
              <a:t/>
            </a:r>
            <a:endParaRPr b="1" sz="22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alibri"/>
              <a:buNone/>
            </a:pPr>
            <a:r>
              <a:rPr b="1" lang="pt-BR" sz="2200">
                <a:solidFill>
                  <a:schemeClr val="lt1"/>
                </a:solidFill>
              </a:rPr>
              <a:t>Monte uma situação de potencial de membrana em repouso em relação aos íons Na</a:t>
            </a:r>
            <a:r>
              <a:rPr b="1" baseline="30000" lang="pt-BR" sz="2200">
                <a:solidFill>
                  <a:schemeClr val="lt1"/>
                </a:solidFill>
              </a:rPr>
              <a:t>+</a:t>
            </a:r>
            <a:r>
              <a:rPr b="1" lang="pt-BR" sz="2200">
                <a:solidFill>
                  <a:schemeClr val="lt1"/>
                </a:solidFill>
              </a:rPr>
              <a:t>, K</a:t>
            </a:r>
            <a:r>
              <a:rPr b="1" baseline="30000" lang="pt-BR" sz="2200">
                <a:solidFill>
                  <a:schemeClr val="lt1"/>
                </a:solidFill>
              </a:rPr>
              <a:t>+</a:t>
            </a:r>
            <a:r>
              <a:rPr b="1" lang="pt-BR" sz="2200">
                <a:solidFill>
                  <a:schemeClr val="lt1"/>
                </a:solidFill>
              </a:rPr>
              <a:t> e Cl</a:t>
            </a:r>
            <a:r>
              <a:rPr b="1" baseline="30000" lang="pt-BR" sz="2200">
                <a:solidFill>
                  <a:schemeClr val="lt1"/>
                </a:solidFill>
              </a:rPr>
              <a:t>-</a:t>
            </a:r>
            <a:r>
              <a:rPr b="1" lang="pt-BR" sz="2200">
                <a:solidFill>
                  <a:schemeClr val="lt1"/>
                </a:solidFill>
              </a:rPr>
              <a:t>, canais e bomba de sódio/potássio ATPase! Mostre como é a membrana polarizada! Use as figuras abaixo.</a:t>
            </a:r>
            <a:endParaRPr sz="60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alibri"/>
              <a:buNone/>
            </a:pPr>
            <a:r>
              <a:t/>
            </a:r>
            <a:endParaRPr b="1" sz="2200">
              <a:solidFill>
                <a:schemeClr val="lt1"/>
              </a:solidFill>
            </a:endParaRPr>
          </a:p>
        </p:txBody>
      </p:sp>
      <p:pic>
        <p:nvPicPr>
          <p:cNvPr descr="Uma imagem contendo Esquemático&#10;&#10;Descrição gerada automaticamente" id="86" name="Google Shape;86;p3"/>
          <p:cNvPicPr preferRelativeResize="0"/>
          <p:nvPr/>
        </p:nvPicPr>
        <p:blipFill rotWithShape="1">
          <a:blip r:embed="rId3">
            <a:alphaModFix/>
          </a:blip>
          <a:srcRect b="0" l="0" r="44458" t="0"/>
          <a:stretch/>
        </p:blipFill>
        <p:spPr>
          <a:xfrm>
            <a:off x="-753142" y="1262893"/>
            <a:ext cx="6025608" cy="610867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87" name="Google Shape;87;p3"/>
          <p:cNvPicPr preferRelativeResize="0"/>
          <p:nvPr/>
        </p:nvPicPr>
        <p:blipFill rotWithShape="1">
          <a:blip r:embed="rId3">
            <a:alphaModFix/>
          </a:blip>
          <a:srcRect b="71064" l="60320" r="27377" t="6117"/>
          <a:stretch/>
        </p:blipFill>
        <p:spPr>
          <a:xfrm>
            <a:off x="9173689" y="3690999"/>
            <a:ext cx="780495" cy="81519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88" name="Google Shape;88;p3"/>
          <p:cNvPicPr preferRelativeResize="0"/>
          <p:nvPr/>
        </p:nvPicPr>
        <p:blipFill rotWithShape="1">
          <a:blip r:embed="rId3">
            <a:alphaModFix/>
          </a:blip>
          <a:srcRect b="71064" l="72623" r="15074" t="6117"/>
          <a:stretch/>
        </p:blipFill>
        <p:spPr>
          <a:xfrm>
            <a:off x="8242871" y="3690996"/>
            <a:ext cx="780494" cy="81519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89" name="Google Shape;89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5270656" y="571705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90" name="Google Shape;90;p3"/>
          <p:cNvPicPr preferRelativeResize="0"/>
          <p:nvPr/>
        </p:nvPicPr>
        <p:blipFill rotWithShape="1">
          <a:blip r:embed="rId3">
            <a:alphaModFix/>
          </a:blip>
          <a:srcRect b="45991" l="58391" r="33337" t="34375"/>
          <a:stretch/>
        </p:blipFill>
        <p:spPr>
          <a:xfrm>
            <a:off x="7021345" y="575707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91" name="Google Shape;91;p3"/>
          <p:cNvPicPr preferRelativeResize="0"/>
          <p:nvPr/>
        </p:nvPicPr>
        <p:blipFill rotWithShape="1">
          <a:blip r:embed="rId3">
            <a:alphaModFix/>
          </a:blip>
          <a:srcRect b="45991" l="58391" r="33337" t="34375"/>
          <a:stretch/>
        </p:blipFill>
        <p:spPr>
          <a:xfrm>
            <a:off x="8752221" y="5717060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92" name="Google Shape;92;p3"/>
          <p:cNvPicPr preferRelativeResize="0"/>
          <p:nvPr/>
        </p:nvPicPr>
        <p:blipFill rotWithShape="1">
          <a:blip r:embed="rId3">
            <a:alphaModFix/>
          </a:blip>
          <a:srcRect b="45991" l="58391" r="33337" t="34375"/>
          <a:stretch/>
        </p:blipFill>
        <p:spPr>
          <a:xfrm>
            <a:off x="7906597" y="575707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93" name="Google Shape;93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1337053" y="5904261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94" name="Google Shape;94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0482101" y="590424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95" name="Google Shape;95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9623218" y="590425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96" name="Google Shape;96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6061666" y="571705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97" name="Google Shape;97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4379820" y="575707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Texto&#10;&#10;Descrição gerada automaticamente" id="98" name="Google Shape;98;p3"/>
          <p:cNvPicPr preferRelativeResize="0"/>
          <p:nvPr/>
        </p:nvPicPr>
        <p:blipFill rotWithShape="1">
          <a:blip r:embed="rId4">
            <a:alphaModFix/>
          </a:blip>
          <a:srcRect b="0" l="6221" r="54211" t="0"/>
          <a:stretch/>
        </p:blipFill>
        <p:spPr>
          <a:xfrm>
            <a:off x="9096651" y="2252685"/>
            <a:ext cx="934583" cy="132997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m de vídeo game&#10;&#10;Descrição gerada automaticamente com confiança média" id="99" name="Google Shape;99;p3"/>
          <p:cNvPicPr preferRelativeResize="0"/>
          <p:nvPr/>
        </p:nvPicPr>
        <p:blipFill rotWithShape="1">
          <a:blip r:embed="rId5">
            <a:alphaModFix/>
          </a:blip>
          <a:srcRect b="0" l="6031" r="53538" t="0"/>
          <a:stretch/>
        </p:blipFill>
        <p:spPr>
          <a:xfrm>
            <a:off x="5106674" y="2667727"/>
            <a:ext cx="954997" cy="132997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m de vídeo game&#10;&#10;Descrição gerada automaticamente com confiança média" id="100" name="Google Shape;100;p3"/>
          <p:cNvPicPr preferRelativeResize="0"/>
          <p:nvPr/>
        </p:nvPicPr>
        <p:blipFill rotWithShape="1">
          <a:blip r:embed="rId6">
            <a:alphaModFix/>
          </a:blip>
          <a:srcRect b="0" l="4314" r="53690" t="0"/>
          <a:stretch/>
        </p:blipFill>
        <p:spPr>
          <a:xfrm>
            <a:off x="10189674" y="2876141"/>
            <a:ext cx="1186820" cy="159121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iagrama, Esquemático&#10;&#10;Descrição gerada automaticamente" id="101" name="Google Shape;101;p3"/>
          <p:cNvPicPr preferRelativeResize="0"/>
          <p:nvPr/>
        </p:nvPicPr>
        <p:blipFill rotWithShape="1">
          <a:blip r:embed="rId7">
            <a:alphaModFix/>
          </a:blip>
          <a:srcRect b="0" l="0" r="46337" t="0"/>
          <a:stretch/>
        </p:blipFill>
        <p:spPr>
          <a:xfrm>
            <a:off x="6728207" y="3022362"/>
            <a:ext cx="1072029" cy="112483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2" name="Google Shape;102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1339016" y="525513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3" name="Google Shape;103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0484063" y="525512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4" name="Google Shape;104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9625180" y="525513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5" name="Google Shape;105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1339028" y="461453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6" name="Google Shape;106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0484076" y="461452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7" name="Google Shape;107;p3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9625193" y="461453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8" name="Google Shape;108;p3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001520" y="499482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09" name="Google Shape;109;p3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732396" y="4954810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0" name="Google Shape;110;p3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886772" y="499482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1" name="Google Shape;111;p3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106870" y="4167217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2" name="Google Shape;112;p3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837746" y="412719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3" name="Google Shape;113;p3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992122" y="4167213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4" name="Google Shape;114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5325281" y="4934793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5" name="Google Shape;115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6116291" y="493479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6" name="Google Shape;116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4434445" y="497481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7" name="Google Shape;117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5430631" y="414720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8" name="Google Shape;118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6221641" y="414720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19" name="Google Shape;119;p3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4539795" y="4187228"/>
            <a:ext cx="854944" cy="11425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f53a612e67_0_65"/>
          <p:cNvSpPr/>
          <p:nvPr/>
        </p:nvSpPr>
        <p:spPr>
          <a:xfrm>
            <a:off x="-71966" y="-26986"/>
            <a:ext cx="8041500" cy="1329900"/>
          </a:xfrm>
          <a:prstGeom prst="rect">
            <a:avLst/>
          </a:prstGeom>
          <a:solidFill>
            <a:srgbClr val="00206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g1f53a612e67_0_65"/>
          <p:cNvSpPr txBox="1"/>
          <p:nvPr>
            <p:ph type="title"/>
          </p:nvPr>
        </p:nvSpPr>
        <p:spPr>
          <a:xfrm>
            <a:off x="36094" y="121658"/>
            <a:ext cx="79332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alibri"/>
              <a:buNone/>
            </a:pPr>
            <a:r>
              <a:rPr b="1" lang="pt-BR" sz="2200">
                <a:solidFill>
                  <a:schemeClr val="lt1"/>
                </a:solidFill>
              </a:rPr>
              <a:t>Quando um potencial de ação acontece, o que ocorre na etapa de despolarização em relação aos íons? Como estão os canais agora? Como está a eletricidade da célula agora? Use as figuras abaixo.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alibri"/>
              <a:buNone/>
            </a:pPr>
            <a:r>
              <a:t/>
            </a:r>
            <a:endParaRPr b="1" sz="2200">
              <a:solidFill>
                <a:schemeClr val="lt1"/>
              </a:solidFill>
            </a:endParaRPr>
          </a:p>
        </p:txBody>
      </p:sp>
      <p:pic>
        <p:nvPicPr>
          <p:cNvPr descr="Uma imagem contendo Esquemático&#10;&#10;Descrição gerada automaticamente" id="126" name="Google Shape;126;g1f53a612e67_0_65"/>
          <p:cNvPicPr preferRelativeResize="0"/>
          <p:nvPr/>
        </p:nvPicPr>
        <p:blipFill rotWithShape="1">
          <a:blip r:embed="rId3">
            <a:alphaModFix/>
          </a:blip>
          <a:srcRect b="0" l="0" r="44459" t="0"/>
          <a:stretch/>
        </p:blipFill>
        <p:spPr>
          <a:xfrm>
            <a:off x="-753142" y="1262893"/>
            <a:ext cx="6025608" cy="610867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27" name="Google Shape;127;g1f53a612e67_0_65"/>
          <p:cNvPicPr preferRelativeResize="0"/>
          <p:nvPr/>
        </p:nvPicPr>
        <p:blipFill rotWithShape="1">
          <a:blip r:embed="rId3">
            <a:alphaModFix/>
          </a:blip>
          <a:srcRect b="71063" l="60320" r="27377" t="6117"/>
          <a:stretch/>
        </p:blipFill>
        <p:spPr>
          <a:xfrm>
            <a:off x="9173689" y="3690999"/>
            <a:ext cx="780495" cy="81519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28" name="Google Shape;128;g1f53a612e67_0_65"/>
          <p:cNvPicPr preferRelativeResize="0"/>
          <p:nvPr/>
        </p:nvPicPr>
        <p:blipFill rotWithShape="1">
          <a:blip r:embed="rId3">
            <a:alphaModFix/>
          </a:blip>
          <a:srcRect b="71063" l="72623" r="15074" t="6117"/>
          <a:stretch/>
        </p:blipFill>
        <p:spPr>
          <a:xfrm>
            <a:off x="8242871" y="3690996"/>
            <a:ext cx="780494" cy="81519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29" name="Google Shape;129;g1f53a612e67_0_65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5270656" y="571705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0" name="Google Shape;130;g1f53a612e67_0_65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021345" y="575707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1" name="Google Shape;131;g1f53a612e67_0_65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752221" y="5717060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2" name="Google Shape;132;g1f53a612e67_0_65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906597" y="575707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3" name="Google Shape;133;g1f53a612e67_0_65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1337053" y="5904261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4" name="Google Shape;134;g1f53a612e67_0_65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0482101" y="590424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5" name="Google Shape;135;g1f53a612e67_0_65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9623218" y="590425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6" name="Google Shape;136;g1f53a612e67_0_65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6061666" y="571705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37" name="Google Shape;137;g1f53a612e67_0_65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4379820" y="575707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Texto&#10;&#10;Descrição gerada automaticamente" id="138" name="Google Shape;138;g1f53a612e67_0_65"/>
          <p:cNvPicPr preferRelativeResize="0"/>
          <p:nvPr/>
        </p:nvPicPr>
        <p:blipFill rotWithShape="1">
          <a:blip r:embed="rId4">
            <a:alphaModFix/>
          </a:blip>
          <a:srcRect b="0" l="6219" r="54213" t="0"/>
          <a:stretch/>
        </p:blipFill>
        <p:spPr>
          <a:xfrm>
            <a:off x="9096651" y="2252685"/>
            <a:ext cx="934583" cy="132997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m de vídeo game&#10;&#10;Descrição gerada automaticamente com confiança média" id="139" name="Google Shape;139;g1f53a612e67_0_65"/>
          <p:cNvPicPr preferRelativeResize="0"/>
          <p:nvPr/>
        </p:nvPicPr>
        <p:blipFill rotWithShape="1">
          <a:blip r:embed="rId5">
            <a:alphaModFix/>
          </a:blip>
          <a:srcRect b="0" l="6032" r="53535" t="0"/>
          <a:stretch/>
        </p:blipFill>
        <p:spPr>
          <a:xfrm>
            <a:off x="5106674" y="2667727"/>
            <a:ext cx="954997" cy="132997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m de vídeo game&#10;&#10;Descrição gerada automaticamente com confiança média" id="140" name="Google Shape;140;g1f53a612e67_0_65"/>
          <p:cNvPicPr preferRelativeResize="0"/>
          <p:nvPr/>
        </p:nvPicPr>
        <p:blipFill rotWithShape="1">
          <a:blip r:embed="rId6">
            <a:alphaModFix/>
          </a:blip>
          <a:srcRect b="0" l="4312" r="53691" t="0"/>
          <a:stretch/>
        </p:blipFill>
        <p:spPr>
          <a:xfrm>
            <a:off x="10189674" y="2876141"/>
            <a:ext cx="1186820" cy="159121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iagrama, Esquemático&#10;&#10;Descrição gerada automaticamente" id="141" name="Google Shape;141;g1f53a612e67_0_65"/>
          <p:cNvPicPr preferRelativeResize="0"/>
          <p:nvPr/>
        </p:nvPicPr>
        <p:blipFill rotWithShape="1">
          <a:blip r:embed="rId7">
            <a:alphaModFix/>
          </a:blip>
          <a:srcRect b="0" l="0" r="46337" t="0"/>
          <a:stretch/>
        </p:blipFill>
        <p:spPr>
          <a:xfrm>
            <a:off x="6728207" y="3022362"/>
            <a:ext cx="1072029" cy="112483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2" name="Google Shape;142;g1f53a612e67_0_65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1339016" y="525513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3" name="Google Shape;143;g1f53a612e67_0_65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0484063" y="525512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4" name="Google Shape;144;g1f53a612e67_0_65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9625180" y="525513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5" name="Google Shape;145;g1f53a612e67_0_65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1339028" y="461453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6" name="Google Shape;146;g1f53a612e67_0_65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0484076" y="461452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7" name="Google Shape;147;g1f53a612e67_0_65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9625193" y="461453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8" name="Google Shape;148;g1f53a612e67_0_65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001520" y="499482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49" name="Google Shape;149;g1f53a612e67_0_65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732396" y="4954810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0" name="Google Shape;150;g1f53a612e67_0_65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886772" y="499482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1" name="Google Shape;151;g1f53a612e67_0_65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106870" y="4167217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2" name="Google Shape;152;g1f53a612e67_0_65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837746" y="412719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3" name="Google Shape;153;g1f53a612e67_0_65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992122" y="4167213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4" name="Google Shape;154;g1f53a612e67_0_65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5325281" y="4934793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5" name="Google Shape;155;g1f53a612e67_0_65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6116291" y="493479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6" name="Google Shape;156;g1f53a612e67_0_65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4434445" y="497481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7" name="Google Shape;157;g1f53a612e67_0_65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5430631" y="414720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8" name="Google Shape;158;g1f53a612e67_0_65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6221641" y="414720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59" name="Google Shape;159;g1f53a612e67_0_65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4539795" y="4187228"/>
            <a:ext cx="854944" cy="11425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f53a612e67_0_26"/>
          <p:cNvSpPr/>
          <p:nvPr/>
        </p:nvSpPr>
        <p:spPr>
          <a:xfrm>
            <a:off x="-71966" y="-26986"/>
            <a:ext cx="8041500" cy="1329900"/>
          </a:xfrm>
          <a:prstGeom prst="rect">
            <a:avLst/>
          </a:prstGeom>
          <a:solidFill>
            <a:srgbClr val="00206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g1f53a612e67_0_26"/>
          <p:cNvSpPr txBox="1"/>
          <p:nvPr>
            <p:ph type="title"/>
          </p:nvPr>
        </p:nvSpPr>
        <p:spPr>
          <a:xfrm>
            <a:off x="36094" y="121658"/>
            <a:ext cx="79332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Calibri"/>
              <a:buNone/>
            </a:pPr>
            <a:r>
              <a:rPr b="1" lang="pt-BR" sz="2200">
                <a:solidFill>
                  <a:schemeClr val="lt1"/>
                </a:solidFill>
              </a:rPr>
              <a:t>E na fase de repolarização, o que ocorre em relação aos íons? Como estão os canais agora? Como está a eletricidade da célula agora? Qual o papel da bomba de sódio/potássio ATPase? Use as figuras abaixo.</a:t>
            </a:r>
            <a:endParaRPr/>
          </a:p>
        </p:txBody>
      </p:sp>
      <p:pic>
        <p:nvPicPr>
          <p:cNvPr descr="Uma imagem contendo Esquemático&#10;&#10;Descrição gerada automaticamente" id="166" name="Google Shape;166;g1f53a612e67_0_26"/>
          <p:cNvPicPr preferRelativeResize="0"/>
          <p:nvPr/>
        </p:nvPicPr>
        <p:blipFill rotWithShape="1">
          <a:blip r:embed="rId3">
            <a:alphaModFix/>
          </a:blip>
          <a:srcRect b="0" l="0" r="44459" t="0"/>
          <a:stretch/>
        </p:blipFill>
        <p:spPr>
          <a:xfrm>
            <a:off x="-753142" y="1262893"/>
            <a:ext cx="6025608" cy="610867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67" name="Google Shape;167;g1f53a612e67_0_26"/>
          <p:cNvPicPr preferRelativeResize="0"/>
          <p:nvPr/>
        </p:nvPicPr>
        <p:blipFill rotWithShape="1">
          <a:blip r:embed="rId3">
            <a:alphaModFix/>
          </a:blip>
          <a:srcRect b="71063" l="60320" r="27377" t="6117"/>
          <a:stretch/>
        </p:blipFill>
        <p:spPr>
          <a:xfrm>
            <a:off x="9173689" y="3690999"/>
            <a:ext cx="780495" cy="81519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68" name="Google Shape;168;g1f53a612e67_0_26"/>
          <p:cNvPicPr preferRelativeResize="0"/>
          <p:nvPr/>
        </p:nvPicPr>
        <p:blipFill rotWithShape="1">
          <a:blip r:embed="rId3">
            <a:alphaModFix/>
          </a:blip>
          <a:srcRect b="71063" l="72623" r="15074" t="6117"/>
          <a:stretch/>
        </p:blipFill>
        <p:spPr>
          <a:xfrm>
            <a:off x="8242871" y="3690996"/>
            <a:ext cx="780494" cy="81519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69" name="Google Shape;169;g1f53a612e67_0_26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5270656" y="571705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70" name="Google Shape;170;g1f53a612e67_0_26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021345" y="575707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71" name="Google Shape;171;g1f53a612e67_0_26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752221" y="5717060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72" name="Google Shape;172;g1f53a612e67_0_26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906597" y="575707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73" name="Google Shape;173;g1f53a612e67_0_26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1337053" y="5904261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74" name="Google Shape;174;g1f53a612e67_0_26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0482101" y="590424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75" name="Google Shape;175;g1f53a612e67_0_26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9623218" y="590425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76" name="Google Shape;176;g1f53a612e67_0_26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6061666" y="571705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77" name="Google Shape;177;g1f53a612e67_0_26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4379820" y="575707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Texto&#10;&#10;Descrição gerada automaticamente" id="178" name="Google Shape;178;g1f53a612e67_0_26"/>
          <p:cNvPicPr preferRelativeResize="0"/>
          <p:nvPr/>
        </p:nvPicPr>
        <p:blipFill rotWithShape="1">
          <a:blip r:embed="rId4">
            <a:alphaModFix/>
          </a:blip>
          <a:srcRect b="0" l="6219" r="54213" t="0"/>
          <a:stretch/>
        </p:blipFill>
        <p:spPr>
          <a:xfrm>
            <a:off x="9096651" y="2252685"/>
            <a:ext cx="934583" cy="132997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m de vídeo game&#10;&#10;Descrição gerada automaticamente com confiança média" id="179" name="Google Shape;179;g1f53a612e67_0_26"/>
          <p:cNvPicPr preferRelativeResize="0"/>
          <p:nvPr/>
        </p:nvPicPr>
        <p:blipFill rotWithShape="1">
          <a:blip r:embed="rId5">
            <a:alphaModFix/>
          </a:blip>
          <a:srcRect b="0" l="6032" r="53535" t="0"/>
          <a:stretch/>
        </p:blipFill>
        <p:spPr>
          <a:xfrm>
            <a:off x="5106674" y="2667727"/>
            <a:ext cx="954997" cy="132997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m de vídeo game&#10;&#10;Descrição gerada automaticamente com confiança média" id="180" name="Google Shape;180;g1f53a612e67_0_26"/>
          <p:cNvPicPr preferRelativeResize="0"/>
          <p:nvPr/>
        </p:nvPicPr>
        <p:blipFill rotWithShape="1">
          <a:blip r:embed="rId6">
            <a:alphaModFix/>
          </a:blip>
          <a:srcRect b="0" l="4312" r="53691" t="0"/>
          <a:stretch/>
        </p:blipFill>
        <p:spPr>
          <a:xfrm>
            <a:off x="10189674" y="2876141"/>
            <a:ext cx="1186820" cy="159121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iagrama, Esquemático&#10;&#10;Descrição gerada automaticamente" id="181" name="Google Shape;181;g1f53a612e67_0_26"/>
          <p:cNvPicPr preferRelativeResize="0"/>
          <p:nvPr/>
        </p:nvPicPr>
        <p:blipFill rotWithShape="1">
          <a:blip r:embed="rId7">
            <a:alphaModFix/>
          </a:blip>
          <a:srcRect b="0" l="0" r="46337" t="0"/>
          <a:stretch/>
        </p:blipFill>
        <p:spPr>
          <a:xfrm>
            <a:off x="6728207" y="3022362"/>
            <a:ext cx="1072029" cy="112483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82" name="Google Shape;182;g1f53a612e67_0_26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1339016" y="525513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83" name="Google Shape;183;g1f53a612e67_0_26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0484063" y="525512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84" name="Google Shape;184;g1f53a612e67_0_26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9625180" y="525513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85" name="Google Shape;185;g1f53a612e67_0_26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1339028" y="461453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86" name="Google Shape;186;g1f53a612e67_0_26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10484076" y="461452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87" name="Google Shape;187;g1f53a612e67_0_26"/>
          <p:cNvPicPr preferRelativeResize="0"/>
          <p:nvPr/>
        </p:nvPicPr>
        <p:blipFill rotWithShape="1">
          <a:blip r:embed="rId3">
            <a:alphaModFix/>
          </a:blip>
          <a:srcRect b="45991" l="66586" r="25141" t="34375"/>
          <a:stretch/>
        </p:blipFill>
        <p:spPr>
          <a:xfrm>
            <a:off x="9625193" y="4614534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88" name="Google Shape;188;g1f53a612e67_0_26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001520" y="4994829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89" name="Google Shape;189;g1f53a612e67_0_26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732396" y="4954810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90" name="Google Shape;190;g1f53a612e67_0_26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886772" y="499482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91" name="Google Shape;191;g1f53a612e67_0_26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106870" y="4167217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92" name="Google Shape;192;g1f53a612e67_0_26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8837746" y="412719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93" name="Google Shape;193;g1f53a612e67_0_26"/>
          <p:cNvPicPr preferRelativeResize="0"/>
          <p:nvPr/>
        </p:nvPicPr>
        <p:blipFill rotWithShape="1">
          <a:blip r:embed="rId3">
            <a:alphaModFix/>
          </a:blip>
          <a:srcRect b="45991" l="58391" r="33336" t="34375"/>
          <a:stretch/>
        </p:blipFill>
        <p:spPr>
          <a:xfrm>
            <a:off x="7992122" y="4167213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94" name="Google Shape;194;g1f53a612e67_0_26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5325281" y="4934793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95" name="Google Shape;195;g1f53a612e67_0_26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6116291" y="493479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96" name="Google Shape;196;g1f53a612e67_0_26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4434445" y="4974815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97" name="Google Shape;197;g1f53a612e67_0_26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5430631" y="4147206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98" name="Google Shape;198;g1f53a612e67_0_26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6221641" y="4147208"/>
            <a:ext cx="854944" cy="11425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Esquemático&#10;&#10;Descrição gerada automaticamente" id="199" name="Google Shape;199;g1f53a612e67_0_26"/>
          <p:cNvPicPr preferRelativeResize="0"/>
          <p:nvPr/>
        </p:nvPicPr>
        <p:blipFill rotWithShape="1">
          <a:blip r:embed="rId3">
            <a:alphaModFix/>
          </a:blip>
          <a:srcRect b="45991" l="75384" r="16343" t="34375"/>
          <a:stretch/>
        </p:blipFill>
        <p:spPr>
          <a:xfrm>
            <a:off x="4539795" y="4187228"/>
            <a:ext cx="854944" cy="11425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2022-03-10T19:10:08Z</dcterms:created>
  <dc:creator>Lucila Ludmila Paula Gutierrez</dc:creator>
</cp:coreProperties>
</file>