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iBwAJSjTTJKHum7q/nMeBeMbPm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f57cdb7a3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f57cdb7a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17" name="Google Shape;17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7"/>
          <p:cNvSpPr/>
          <p:nvPr/>
        </p:nvSpPr>
        <p:spPr>
          <a:xfrm>
            <a:off x="-15875" y="0"/>
            <a:ext cx="11683810" cy="6588125"/>
          </a:xfrm>
          <a:custGeom>
            <a:rect b="b" l="l" r="r" t="t"/>
            <a:pathLst>
              <a:path extrusionOk="0" h="6588125" w="1168381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01600" rotWithShape="0" algn="tl" dir="4380000" dist="152400">
              <a:srgbClr val="000000">
                <a:alpha val="4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7"/>
          <p:cNvSpPr/>
          <p:nvPr/>
        </p:nvSpPr>
        <p:spPr>
          <a:xfrm>
            <a:off x="0" y="4282257"/>
            <a:ext cx="11329257" cy="2028845"/>
          </a:xfrm>
          <a:custGeom>
            <a:rect b="b" l="l" r="r" t="t"/>
            <a:pathLst>
              <a:path extrusionOk="0" h="2028845" w="11329257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0" name="Google Shape;20;p7"/>
          <p:cNvSpPr/>
          <p:nvPr/>
        </p:nvSpPr>
        <p:spPr>
          <a:xfrm>
            <a:off x="0" y="0"/>
            <a:ext cx="8719579" cy="456877"/>
          </a:xfrm>
          <a:custGeom>
            <a:rect b="b" l="l" r="r" t="t"/>
            <a:pathLst>
              <a:path extrusionOk="0" h="456877" w="8719579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1" name="Google Shape;21;p7"/>
          <p:cNvSpPr/>
          <p:nvPr/>
        </p:nvSpPr>
        <p:spPr>
          <a:xfrm rot="-180000">
            <a:off x="-161800" y="293317"/>
            <a:ext cx="11367116" cy="5751804"/>
          </a:xfrm>
          <a:custGeom>
            <a:rect b="b" l="l" r="r" t="t"/>
            <a:pathLst>
              <a:path extrusionOk="0" h="5751804" w="11367116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cap="flat" cmpd="sng" w="825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7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Impact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None/>
              <a:defRPr sz="2800">
                <a:solidFill>
                  <a:srgbClr val="7F7F7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9pPr>
          </a:lstStyle>
          <a:p/>
        </p:txBody>
      </p:sp>
      <p:sp>
        <p:nvSpPr>
          <p:cNvPr id="24" name="Google Shape;24;p7"/>
          <p:cNvSpPr txBox="1"/>
          <p:nvPr>
            <p:ph idx="10" type="dt"/>
          </p:nvPr>
        </p:nvSpPr>
        <p:spPr>
          <a:xfrm rot="-180000">
            <a:off x="4948541" y="4578463"/>
            <a:ext cx="6143653" cy="1163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400">
                <a:solidFill>
                  <a:srgbClr val="5C0607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1" type="ftr"/>
          </p:nvPr>
        </p:nvSpPr>
        <p:spPr>
          <a:xfrm rot="-180000">
            <a:off x="-5560" y="4883024"/>
            <a:ext cx="4047239" cy="11955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 rot="-180000">
            <a:off x="9851758" y="3832648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" name="Google Shape;27;p7"/>
          <p:cNvSpPr/>
          <p:nvPr/>
        </p:nvSpPr>
        <p:spPr>
          <a:xfrm rot="-180000">
            <a:off x="4221385" y="5111356"/>
            <a:ext cx="515386" cy="515386"/>
          </a:xfrm>
          <a:prstGeom prst="star5">
            <a:avLst>
              <a:gd fmla="val 26693" name="adj"/>
              <a:gd fmla="val 105146" name="hf"/>
              <a:gd fmla="val 110557" name="vf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685800" y="685800"/>
            <a:ext cx="6345302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6"/>
          <p:cNvSpPr/>
          <p:nvPr>
            <p:ph idx="2" type="pic"/>
          </p:nvPr>
        </p:nvSpPr>
        <p:spPr>
          <a:xfrm>
            <a:off x="7482362" y="0"/>
            <a:ext cx="3598146" cy="507153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685801" y="2709052"/>
            <a:ext cx="6345301" cy="2362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2" name="Google Shape;82;p1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 Panorâmica com Legenda">
  <p:cSld name="Foto Panorâmica com Legend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685800" y="4106333"/>
            <a:ext cx="10394708" cy="58884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mpact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7"/>
          <p:cNvSpPr/>
          <p:nvPr>
            <p:ph idx="2" type="pic"/>
          </p:nvPr>
        </p:nvSpPr>
        <p:spPr>
          <a:xfrm>
            <a:off x="685801" y="685799"/>
            <a:ext cx="10392513" cy="319490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685780" y="4702923"/>
            <a:ext cx="10394728" cy="6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9" name="Google Shape;89;p17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Legenda">
  <p:cSld name="Título e Legenda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685801" y="685800"/>
            <a:ext cx="10396902" cy="3194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685779" y="4106333"/>
            <a:ext cx="10394729" cy="12736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95" name="Google Shape;95;p1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 com Legenda">
  <p:cSld name="Citação com Legenda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1121732" y="685800"/>
            <a:ext cx="9525020" cy="2916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1550264" y="3610032"/>
            <a:ext cx="8667956" cy="377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101" name="Google Shape;101;p19"/>
          <p:cNvSpPr txBox="1"/>
          <p:nvPr>
            <p:ph idx="2" type="body"/>
          </p:nvPr>
        </p:nvSpPr>
        <p:spPr>
          <a:xfrm>
            <a:off x="685801" y="4106334"/>
            <a:ext cx="10396882" cy="12682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102" name="Google Shape;102;p19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9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9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5" name="Google Shape;105;p19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i="0" lang="pt-BR" sz="8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  <a:endParaRPr/>
          </a:p>
        </p:txBody>
      </p:sp>
      <p:sp>
        <p:nvSpPr>
          <p:cNvPr id="106" name="Google Shape;106;p19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i="0" lang="pt-BR" sz="8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tão de Nome">
  <p:cSld name="Cartão de Nom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685800" y="1723854"/>
            <a:ext cx="10394707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685800" y="4247468"/>
            <a:ext cx="10394707" cy="1140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110" name="Google Shape;110;p20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0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">
  <p:cSld name="3 Coluna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685802" y="685800"/>
            <a:ext cx="10394706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68580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6" name="Google Shape;116;p21"/>
          <p:cNvSpPr txBox="1"/>
          <p:nvPr>
            <p:ph idx="2" type="body"/>
          </p:nvPr>
        </p:nvSpPr>
        <p:spPr>
          <a:xfrm>
            <a:off x="685802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7" name="Google Shape;117;p21"/>
          <p:cNvSpPr txBox="1"/>
          <p:nvPr>
            <p:ph idx="3" type="body"/>
          </p:nvPr>
        </p:nvSpPr>
        <p:spPr>
          <a:xfrm>
            <a:off x="423462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8" name="Google Shape;118;p21"/>
          <p:cNvSpPr txBox="1"/>
          <p:nvPr>
            <p:ph idx="4" type="body"/>
          </p:nvPr>
        </p:nvSpPr>
        <p:spPr>
          <a:xfrm>
            <a:off x="4234621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9" name="Google Shape;119;p21"/>
          <p:cNvSpPr txBox="1"/>
          <p:nvPr>
            <p:ph idx="5" type="body"/>
          </p:nvPr>
        </p:nvSpPr>
        <p:spPr>
          <a:xfrm>
            <a:off x="7770380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0" name="Google Shape;120;p21"/>
          <p:cNvSpPr txBox="1"/>
          <p:nvPr>
            <p:ph idx="6" type="body"/>
          </p:nvPr>
        </p:nvSpPr>
        <p:spPr>
          <a:xfrm>
            <a:off x="7770380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1" name="Google Shape;121;p2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 de Imagem">
  <p:cSld name="3 Colunas de Imagem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69184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7" name="Google Shape;127;p22"/>
          <p:cNvSpPr/>
          <p:nvPr>
            <p:ph idx="2" type="pic"/>
          </p:nvPr>
        </p:nvSpPr>
        <p:spPr>
          <a:xfrm>
            <a:off x="685780" y="2063395"/>
            <a:ext cx="3310128" cy="1536725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8" name="Google Shape;128;p22"/>
          <p:cNvSpPr txBox="1"/>
          <p:nvPr>
            <p:ph idx="3" type="body"/>
          </p:nvPr>
        </p:nvSpPr>
        <p:spPr>
          <a:xfrm>
            <a:off x="691840" y="4389287"/>
            <a:ext cx="3310128" cy="985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9" name="Google Shape;129;p22"/>
          <p:cNvSpPr txBox="1"/>
          <p:nvPr>
            <p:ph idx="4" type="body"/>
          </p:nvPr>
        </p:nvSpPr>
        <p:spPr>
          <a:xfrm>
            <a:off x="423741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30" name="Google Shape;130;p22"/>
          <p:cNvSpPr/>
          <p:nvPr>
            <p:ph idx="5" type="pic"/>
          </p:nvPr>
        </p:nvSpPr>
        <p:spPr>
          <a:xfrm>
            <a:off x="4235999" y="2063395"/>
            <a:ext cx="3310128" cy="1535237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1" name="Google Shape;131;p22"/>
          <p:cNvSpPr txBox="1"/>
          <p:nvPr>
            <p:ph idx="6" type="body"/>
          </p:nvPr>
        </p:nvSpPr>
        <p:spPr>
          <a:xfrm>
            <a:off x="4235999" y="4389286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32" name="Google Shape;132;p22"/>
          <p:cNvSpPr txBox="1"/>
          <p:nvPr>
            <p:ph idx="7" type="body"/>
          </p:nvPr>
        </p:nvSpPr>
        <p:spPr>
          <a:xfrm>
            <a:off x="7768944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33" name="Google Shape;133;p22"/>
          <p:cNvSpPr/>
          <p:nvPr>
            <p:ph idx="8" type="pic"/>
          </p:nvPr>
        </p:nvSpPr>
        <p:spPr>
          <a:xfrm>
            <a:off x="7768819" y="2063394"/>
            <a:ext cx="3310128" cy="1537196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2"/>
          <p:cNvSpPr txBox="1"/>
          <p:nvPr>
            <p:ph idx="9" type="body"/>
          </p:nvPr>
        </p:nvSpPr>
        <p:spPr>
          <a:xfrm>
            <a:off x="7768819" y="4389284"/>
            <a:ext cx="3310128" cy="9853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35" name="Google Shape;135;p22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2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2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3"/>
          <p:cNvSpPr txBox="1"/>
          <p:nvPr>
            <p:ph idx="1" type="body"/>
          </p:nvPr>
        </p:nvSpPr>
        <p:spPr>
          <a:xfrm rot="5400000">
            <a:off x="4227559" y="-1478362"/>
            <a:ext cx="3311190" cy="103947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41" name="Google Shape;141;p2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 rot="5400000">
            <a:off x="7603792" y="1897870"/>
            <a:ext cx="4688785" cy="22646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4"/>
          <p:cNvSpPr txBox="1"/>
          <p:nvPr>
            <p:ph idx="1" type="body"/>
          </p:nvPr>
        </p:nvSpPr>
        <p:spPr>
          <a:xfrm rot="5400000">
            <a:off x="2293623" y="-922023"/>
            <a:ext cx="4688785" cy="79044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47" name="Google Shape;147;p2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e Conteúdo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>
  <p:cSld name="Título e Conteúdo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685801" y="685800"/>
            <a:ext cx="10394707" cy="3193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685801" y="3742267"/>
            <a:ext cx="10394707" cy="1639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0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type="title"/>
          </p:nvPr>
        </p:nvSpPr>
        <p:spPr>
          <a:xfrm>
            <a:off x="685801" y="685800"/>
            <a:ext cx="10396882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685800" y="2063396"/>
            <a:ext cx="5088714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2" type="body"/>
          </p:nvPr>
        </p:nvSpPr>
        <p:spPr>
          <a:xfrm>
            <a:off x="5993971" y="2063396"/>
            <a:ext cx="5086538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type="title"/>
          </p:nvPr>
        </p:nvSpPr>
        <p:spPr>
          <a:xfrm>
            <a:off x="685801" y="685800"/>
            <a:ext cx="10394707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918356" y="2063396"/>
            <a:ext cx="4856158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6" name="Google Shape;56;p12"/>
          <p:cNvSpPr txBox="1"/>
          <p:nvPr>
            <p:ph idx="2" type="body"/>
          </p:nvPr>
        </p:nvSpPr>
        <p:spPr>
          <a:xfrm>
            <a:off x="685802" y="2861733"/>
            <a:ext cx="5088712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3" type="body"/>
          </p:nvPr>
        </p:nvSpPr>
        <p:spPr>
          <a:xfrm>
            <a:off x="6218191" y="2063396"/>
            <a:ext cx="4864491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8" name="Google Shape;58;p12"/>
          <p:cNvSpPr txBox="1"/>
          <p:nvPr>
            <p:ph idx="4" type="body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693643" y="685800"/>
            <a:ext cx="4126860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5046132" y="685800"/>
            <a:ext cx="6034375" cy="46887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2" type="body"/>
          </p:nvPr>
        </p:nvSpPr>
        <p:spPr>
          <a:xfrm>
            <a:off x="693642" y="2709052"/>
            <a:ext cx="4126861" cy="2665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75" name="Google Shape;75;p15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4.pn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6" name="Google Shape;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6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>
          <p:nvSpPr>
            <p:cNvPr id="8" name="Google Shape;8;p6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  <a:effectLst>
              <a:outerShdw blurRad="98425" rotWithShape="0" algn="tl" dir="4380000" dist="76200">
                <a:srgbClr val="000000">
                  <a:alpha val="6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6"/>
            <p:cNvSpPr/>
            <p:nvPr/>
          </p:nvSpPr>
          <p:spPr>
            <a:xfrm>
              <a:off x="-25397" y="0"/>
              <a:ext cx="11773291" cy="6419514"/>
            </a:xfrm>
            <a:custGeom>
              <a:rect b="b" l="l" r="r" t="t"/>
              <a:pathLst>
                <a:path extrusionOk="0" h="6419514" w="11773291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noFill/>
            <a:ln cap="flat" cmpd="sng" w="825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10" name="Google Shape;10;p6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4000">
                  <a:schemeClr val="accent1"/>
                </a:gs>
                <a:gs pos="100000">
                  <a:srgbClr val="5C0607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" name="Google Shape;11;p6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 b="0" i="0" sz="5400" u="none" cap="none" strike="noStrik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6"/>
          <p:cNvSpPr txBox="1"/>
          <p:nvPr>
            <p:ph idx="1" type="body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-41148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39116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370839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370839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370839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370839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37084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37084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0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5.png"/><Relationship Id="rId5" Type="http://schemas.openxmlformats.org/officeDocument/2006/relationships/image" Target="../media/image9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"/>
          <p:cNvSpPr txBox="1"/>
          <p:nvPr>
            <p:ph type="ctrTitle"/>
          </p:nvPr>
        </p:nvSpPr>
        <p:spPr>
          <a:xfrm rot="-217741">
            <a:off x="2238327" y="2621494"/>
            <a:ext cx="7715346" cy="9400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b="1" lang="pt-BR" sz="6000">
                <a:latin typeface="Arial"/>
                <a:ea typeface="Arial"/>
                <a:cs typeface="Arial"/>
                <a:sym typeface="Arial"/>
              </a:rPr>
              <a:t>NÉFRON EM ORDEM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f57cdb7a3c_0_0"/>
          <p:cNvSpPr txBox="1"/>
          <p:nvPr>
            <p:ph type="ctrTitle"/>
          </p:nvPr>
        </p:nvSpPr>
        <p:spPr>
          <a:xfrm rot="-180017">
            <a:off x="891255" y="662627"/>
            <a:ext cx="9755272" cy="2766497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100"/>
              <a:t>Alexsandro Guimaraes</a:t>
            </a:r>
            <a:br>
              <a:rPr lang="pt-BR" sz="4100"/>
            </a:br>
            <a:r>
              <a:rPr lang="pt-BR" sz="4100"/>
              <a:t>Eduardo Berna</a:t>
            </a:r>
            <a:endParaRPr sz="41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100"/>
              <a:t>Lucila Gutieerrez</a:t>
            </a:r>
            <a:endParaRPr sz="41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100"/>
              <a:t>Marilene Porawski</a:t>
            </a:r>
            <a:endParaRPr sz="41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100"/>
              <a:t>Fernanda Marcones</a:t>
            </a:r>
            <a:endParaRPr sz="4100"/>
          </a:p>
        </p:txBody>
      </p:sp>
      <p:pic>
        <p:nvPicPr>
          <p:cNvPr id="160" name="Google Shape;160;g1f57cdb7a3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425461">
            <a:off x="1340821" y="674493"/>
            <a:ext cx="3599734" cy="3599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b="1" lang="pt-BR"/>
              <a:t>PASSO A PASSO</a:t>
            </a:r>
            <a:endParaRPr/>
          </a:p>
        </p:txBody>
      </p:sp>
      <p:sp>
        <p:nvSpPr>
          <p:cNvPr id="166" name="Google Shape;166;p2"/>
          <p:cNvSpPr txBox="1"/>
          <p:nvPr>
            <p:ph idx="1" type="body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Font typeface="Impact"/>
              <a:buAutoNum type="arabicPeriod"/>
            </a:pPr>
            <a:r>
              <a:rPr lang="pt-BR" sz="2800"/>
              <a:t>SELECIONE AS IMAGENS  DISPONÍVEIS NO BANCO DE PEÇAS PARA MONTAR O SEU NÉFRON;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Font typeface="Impact"/>
              <a:buAutoNum type="arabicPeriod"/>
            </a:pPr>
            <a:r>
              <a:rPr lang="pt-BR" sz="2800"/>
              <a:t>COPIE A PEÇA DESEJADA E DIMENSIONE DO JEITO QUE JULGAR NECESSÁRIO;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Font typeface="Impact"/>
              <a:buAutoNum type="arabicPeriod"/>
            </a:pPr>
            <a:r>
              <a:rPr lang="pt-BR" sz="2800"/>
              <a:t>COLE A PEÇA NO SLIDE NÉFRON PARA MONTAR SUA RESPOSTA;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Font typeface="Impact"/>
              <a:buAutoNum type="arabicPeriod"/>
            </a:pPr>
            <a:r>
              <a:rPr lang="pt-BR" sz="2800"/>
              <a:t>EM SEGUIDA RESPONDA AS PERGUNTAS PROPOSTAS;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"/>
          <p:cNvSpPr/>
          <p:nvPr/>
        </p:nvSpPr>
        <p:spPr>
          <a:xfrm>
            <a:off x="685801" y="2014330"/>
            <a:ext cx="10396882" cy="3511827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860A0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72" name="Google Shape;172;p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BANCO DE PEÇAS</a:t>
            </a:r>
            <a:endParaRPr/>
          </a:p>
        </p:txBody>
      </p:sp>
      <p:pic>
        <p:nvPicPr>
          <p:cNvPr descr="Uma imagem contendo objeto, luz&#10;&#10;Descrição gerada automaticamente" id="173" name="Google Shape;173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0930" y="2086105"/>
            <a:ext cx="2257185" cy="12696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pelho, mesa, comida&#10;&#10;Descrição gerada automaticamente" id="174" name="Google Shape;17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91921" y="2276872"/>
            <a:ext cx="3708717" cy="2086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90930" y="4051085"/>
            <a:ext cx="3708717" cy="2086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89537" y="3809945"/>
            <a:ext cx="3708717" cy="20861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curo, ar&#10;&#10;Descrição gerada automaticamente" id="177" name="Google Shape;177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941978" y="3519405"/>
            <a:ext cx="3708717" cy="2086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968183" y="2014330"/>
            <a:ext cx="3708717" cy="20861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cadeira, espelho&#10;&#10;Descrição gerada automaticamente" id="179" name="Google Shape;179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87845" y="3008008"/>
            <a:ext cx="3439870" cy="19349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mapa&#10;&#10;Descrição gerada automaticamente" id="180" name="Google Shape;180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595777" y="2238933"/>
            <a:ext cx="2106474" cy="1619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 txBox="1"/>
          <p:nvPr>
            <p:ph type="title"/>
          </p:nvPr>
        </p:nvSpPr>
        <p:spPr>
          <a:xfrm>
            <a:off x="698546" y="542502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NÉFRON</a:t>
            </a:r>
            <a:endParaRPr/>
          </a:p>
        </p:txBody>
      </p:sp>
      <p:sp>
        <p:nvSpPr>
          <p:cNvPr id="186" name="Google Shape;186;p4"/>
          <p:cNvSpPr/>
          <p:nvPr/>
        </p:nvSpPr>
        <p:spPr>
          <a:xfrm>
            <a:off x="698545" y="1888547"/>
            <a:ext cx="10396882" cy="359134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860A0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Impact"/>
              <a:buNone/>
            </a:pPr>
            <a:r>
              <a:rPr lang="pt-BR" sz="2800">
                <a:latin typeface="Impact"/>
                <a:ea typeface="Impact"/>
                <a:cs typeface="Impact"/>
                <a:sym typeface="Impact"/>
              </a:rPr>
              <a:t>DESAFIO: </a:t>
            </a:r>
            <a:br>
              <a:rPr lang="pt-BR" sz="2800">
                <a:latin typeface="Impact"/>
                <a:ea typeface="Impact"/>
                <a:cs typeface="Impact"/>
                <a:sym typeface="Impact"/>
              </a:rPr>
            </a:br>
            <a:r>
              <a:rPr lang="pt-BR" sz="2800">
                <a:latin typeface="Impact"/>
                <a:ea typeface="Impact"/>
                <a:cs typeface="Impact"/>
                <a:sym typeface="Impact"/>
              </a:rPr>
              <a:t>EM UM PACIENTE, HAVERÁ AUMENTO DA LIBERAÇÃO DE VASOPRESSINA PELA HIPÓFISE QUANDO OCORRER UM AUMENTO DE:</a:t>
            </a:r>
            <a:br>
              <a:rPr lang="pt-BR" sz="2800">
                <a:latin typeface="Impact"/>
                <a:ea typeface="Impact"/>
                <a:cs typeface="Impact"/>
                <a:sym typeface="Impact"/>
              </a:rPr>
            </a:br>
            <a:endParaRPr sz="28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92" name="Google Shape;192;p5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lang="pt-BR" sz="1800">
                <a:latin typeface="Times New Roman"/>
                <a:ea typeface="Times New Roman"/>
                <a:cs typeface="Times New Roman"/>
                <a:sym typeface="Times New Roman"/>
              </a:rPr>
              <a:t>A) VOLUME PLASMÁTICO.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</a:pPr>
            <a:r>
              <a:rPr lang="pt-BR" sz="1800">
                <a:latin typeface="Times New Roman"/>
                <a:ea typeface="Times New Roman"/>
                <a:cs typeface="Times New Roman"/>
                <a:sym typeface="Times New Roman"/>
              </a:rPr>
              <a:t>B) PH PLASMÁTICO.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</a:pPr>
            <a:r>
              <a:rPr lang="pt-BR" sz="1800">
                <a:latin typeface="Times New Roman"/>
                <a:ea typeface="Times New Roman"/>
                <a:cs typeface="Times New Roman"/>
                <a:sym typeface="Times New Roman"/>
              </a:rPr>
              <a:t>C) CONCENTRAÇÃO PLASMÁTICA DE ÍONS.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</a:pPr>
            <a:r>
              <a:rPr lang="pt-BR" sz="1800">
                <a:latin typeface="Times New Roman"/>
                <a:ea typeface="Times New Roman"/>
                <a:cs typeface="Times New Roman"/>
                <a:sym typeface="Times New Roman"/>
              </a:rPr>
              <a:t>D) ERITROPOIETINA.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</a:pPr>
            <a:r>
              <a:rPr lang="pt-BR" sz="1800">
                <a:latin typeface="Times New Roman"/>
                <a:ea typeface="Times New Roman"/>
                <a:cs typeface="Times New Roman"/>
                <a:sym typeface="Times New Roman"/>
              </a:rPr>
              <a:t>E) NENHUMA DAS ANTERIORES.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93" name="Google Shape;193;p5"/>
          <p:cNvSpPr txBox="1"/>
          <p:nvPr/>
        </p:nvSpPr>
        <p:spPr>
          <a:xfrm>
            <a:off x="6944139" y="2425148"/>
            <a:ext cx="3856383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800" u="none" cap="none" strike="noStrike">
                <a:solidFill>
                  <a:srgbClr val="0070C0"/>
                </a:solidFill>
                <a:latin typeface="Impact"/>
                <a:ea typeface="Impact"/>
                <a:cs typeface="Impact"/>
                <a:sym typeface="Impact"/>
              </a:rPr>
              <a:t>GRIFAR A RESPOSTA CERTA!!!!!!!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vento Principal">
  <a:themeElements>
    <a:clrScheme name="Evento Principal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2020-07-03T14:36:52Z</dcterms:created>
  <dc:creator>Alex Guimarães</dc:creator>
</cp:coreProperties>
</file>