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7" d="100"/>
          <a:sy n="77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9E2A561-AE58-458A-B1A1-9DD5382062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D1E122B-1895-41C3-96C1-45AFB2BAF0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02453225-2DFC-47BF-B576-05A1D30F73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E1C9E-3E11-453C-96C6-E7D5E4C67E79}" type="datetimeFigureOut">
              <a:rPr lang="pt-BR" smtClean="0"/>
              <a:t>02/06/2021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B0C50C15-5EF7-45BA-8A42-BB18B2366F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77355ED5-5661-4C4F-B9A0-F4114DFCF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5F3F6-FECA-408A-9DEF-6ADC7595C24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017077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5F0F5E6-B5F1-4B62-81E8-F874D5FC87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A864DD5E-60C1-4770-A96A-EEAB16781E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FD1996BE-F376-427C-A66F-09A0CE0DDD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E1C9E-3E11-453C-96C6-E7D5E4C67E79}" type="datetimeFigureOut">
              <a:rPr lang="pt-BR" smtClean="0"/>
              <a:t>02/06/2021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F1320130-E243-43B1-AC92-9871F6627B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F97BBFE-9658-459D-9FD1-45F3636A34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5F3F6-FECA-408A-9DEF-6ADC7595C24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295572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0D0A378-711D-4212-A916-CBB27D99328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40FC5668-2667-4D50-978B-216AB767C0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10CBBC6-AF82-4B1C-A28E-72AB1343E2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E1C9E-3E11-453C-96C6-E7D5E4C67E79}" type="datetimeFigureOut">
              <a:rPr lang="pt-BR" smtClean="0"/>
              <a:t>02/06/2021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B3DEA272-EE97-4B2C-B2AD-3A99654A78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213D59C-06C7-4B10-9FFD-7C85E2FBBC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5F3F6-FECA-408A-9DEF-6ADC7595C24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429039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0FA38A0-9D79-4A78-9DAD-6C54A7973E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A43CDC0E-E933-4C01-9802-7B55B2F5F8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6335BEDF-64A7-4B21-B6AE-9E81496098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E1C9E-3E11-453C-96C6-E7D5E4C67E79}" type="datetimeFigureOut">
              <a:rPr lang="pt-BR" smtClean="0"/>
              <a:t>02/06/2021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CA3C0CA-1D96-4C16-BDAD-6635F00112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53482C5E-7D20-4B35-8CAB-823DCB1BA3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5F3F6-FECA-408A-9DEF-6ADC7595C24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73106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7739C41-6290-4FEB-A2BA-9F962D2F98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AC819811-6C44-4778-B529-3D8F7E088B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C7DC9A84-60AD-4C31-A2D7-95E56A1985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E1C9E-3E11-453C-96C6-E7D5E4C67E79}" type="datetimeFigureOut">
              <a:rPr lang="pt-BR" smtClean="0"/>
              <a:t>02/06/2021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B65403C3-9643-4C07-81FF-C6085AC0AA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EC0335DF-8AC9-4355-9567-AB3169D41E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5F3F6-FECA-408A-9DEF-6ADC7595C24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439205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88A49E5-47D5-45AE-8D5A-882821A6BC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C30C5B52-FED9-42EC-88AA-F709EA5439C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9B36E5DD-C6BE-4D7C-91D6-12B3EC6A63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669C00CE-57D0-4012-8920-A96F03D46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E1C9E-3E11-453C-96C6-E7D5E4C67E79}" type="datetimeFigureOut">
              <a:rPr lang="pt-BR" smtClean="0"/>
              <a:t>02/06/2021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820A0732-BA5D-4D44-BFA1-F6EA233889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451C62BA-3F5C-4B09-9729-3F31D8E7FC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5F3F6-FECA-408A-9DEF-6ADC7595C24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987812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CB66FF1-F92E-45E4-80A5-682FF3F474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81DE0B8C-E673-4D5D-BFD9-9E71F97CAD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438A7653-C515-4B1D-8EF5-A99FBC867D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82D89CE4-08F0-4FF8-9F0C-9FFA3EAD57D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3A97C563-3372-4703-B380-4E9A7433DBE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E0CDC6E9-6D99-43C7-9B26-9C21E8773C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E1C9E-3E11-453C-96C6-E7D5E4C67E79}" type="datetimeFigureOut">
              <a:rPr lang="pt-BR" smtClean="0"/>
              <a:t>02/06/2021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5C76728F-3775-4538-A9F1-FB8790C431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903CF3B4-4126-4647-AFD0-BAD1161E9C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5F3F6-FECA-408A-9DEF-6ADC7595C24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29095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36AE2AF-BEC3-4C22-BA89-8A85A30684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300AD693-669D-44AA-88B3-91D5CAAB5B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E1C9E-3E11-453C-96C6-E7D5E4C67E79}" type="datetimeFigureOut">
              <a:rPr lang="pt-BR" smtClean="0"/>
              <a:t>02/06/2021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B67316CD-5C2E-45EB-8E70-DB04E55B4C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67BB4BF9-B187-483C-8F6F-D49AEE3755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5F3F6-FECA-408A-9DEF-6ADC7595C24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971785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F24D4BDA-9269-4B80-83D6-09911EE755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E1C9E-3E11-453C-96C6-E7D5E4C67E79}" type="datetimeFigureOut">
              <a:rPr lang="pt-BR" smtClean="0"/>
              <a:t>02/06/2021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66B2CF4C-F627-4262-9269-0DCDC90676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4AABF450-C152-473C-BD70-3790D0C540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5F3F6-FECA-408A-9DEF-6ADC7595C24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58565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1A72F12-7CA3-40D9-B5B7-4CEF082505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F542F21C-5AF2-45D6-8B19-C43296B85D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05B42568-BFA1-4810-93CA-563B453F65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4BEEE4B4-F9E4-4E63-BF01-AADBEA7C60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E1C9E-3E11-453C-96C6-E7D5E4C67E79}" type="datetimeFigureOut">
              <a:rPr lang="pt-BR" smtClean="0"/>
              <a:t>02/06/2021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118561E3-993A-4238-950A-169DAD6061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7AACB5D7-DCA5-400E-A95C-262CC78A1C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5F3F6-FECA-408A-9DEF-6ADC7595C24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980908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7A43E47-31DA-498C-BBD9-D6C8F2E6A7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D820B468-684E-479C-97D9-9DBE6641D24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430E2627-51B5-44E1-8BF5-0ABA978A49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9EBF09ED-3907-42F4-B4AC-0EE6A6FBEC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E1C9E-3E11-453C-96C6-E7D5E4C67E79}" type="datetimeFigureOut">
              <a:rPr lang="pt-BR" smtClean="0"/>
              <a:t>02/06/2021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2FEEED03-EE65-4BBB-A3BB-23244FA1AE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8270EC21-58CD-4D6F-B9BB-1FAAC97E54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5F3F6-FECA-408A-9DEF-6ADC7595C24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78185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C1E7E5CF-00B3-4BFF-AF2B-BC1AAA86CD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F8E0A6B3-2A54-4BAD-AF8B-09584F5552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652A942-E7BE-4CBA-B8A0-3FF3D0D34FF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7E1C9E-3E11-453C-96C6-E7D5E4C67E79}" type="datetimeFigureOut">
              <a:rPr lang="pt-BR" smtClean="0"/>
              <a:t>02/06/2021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96F1B8D-B3B2-431B-9E0E-E61460A28B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35155E47-365B-4F9F-A125-0940C54A55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B5F3F6-FECA-408A-9DEF-6ADC7595C24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775410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18" Type="http://schemas.openxmlformats.org/officeDocument/2006/relationships/image" Target="../media/image21.png"/><Relationship Id="rId3" Type="http://schemas.openxmlformats.org/officeDocument/2006/relationships/image" Target="../media/image6.png"/><Relationship Id="rId21" Type="http://schemas.openxmlformats.org/officeDocument/2006/relationships/image" Target="../media/image24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17" Type="http://schemas.openxmlformats.org/officeDocument/2006/relationships/image" Target="../media/image20.png"/><Relationship Id="rId2" Type="http://schemas.openxmlformats.org/officeDocument/2006/relationships/image" Target="../media/image5.png"/><Relationship Id="rId16" Type="http://schemas.openxmlformats.org/officeDocument/2006/relationships/image" Target="../media/image19.PNG"/><Relationship Id="rId20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24" Type="http://schemas.openxmlformats.org/officeDocument/2006/relationships/image" Target="../media/image27.PNG"/><Relationship Id="rId5" Type="http://schemas.openxmlformats.org/officeDocument/2006/relationships/image" Target="../media/image8.png"/><Relationship Id="rId15" Type="http://schemas.openxmlformats.org/officeDocument/2006/relationships/image" Target="../media/image18.png"/><Relationship Id="rId23" Type="http://schemas.openxmlformats.org/officeDocument/2006/relationships/image" Target="../media/image26.png"/><Relationship Id="rId10" Type="http://schemas.openxmlformats.org/officeDocument/2006/relationships/image" Target="../media/image13.png"/><Relationship Id="rId19" Type="http://schemas.openxmlformats.org/officeDocument/2006/relationships/image" Target="../media/image22.png"/><Relationship Id="rId4" Type="http://schemas.openxmlformats.org/officeDocument/2006/relationships/image" Target="../media/image7.png"/><Relationship Id="rId9" Type="http://schemas.openxmlformats.org/officeDocument/2006/relationships/image" Target="../media/image12.png"/><Relationship Id="rId14" Type="http://schemas.openxmlformats.org/officeDocument/2006/relationships/image" Target="../media/image17.png"/><Relationship Id="rId22" Type="http://schemas.openxmlformats.org/officeDocument/2006/relationships/image" Target="../media/image2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 descr="Uma imagem contendo Texto&#10;&#10;Descrição gerada automaticamente">
            <a:extLst>
              <a:ext uri="{FF2B5EF4-FFF2-40B4-BE49-F238E27FC236}">
                <a16:creationId xmlns:a16="http://schemas.microsoft.com/office/drawing/2014/main" id="{7139B489-A366-4B75-8890-346273151A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88399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 descr="Texto&#10;&#10;Descrição gerada automaticamente com confiança média">
            <a:extLst>
              <a:ext uri="{FF2B5EF4-FFF2-40B4-BE49-F238E27FC236}">
                <a16:creationId xmlns:a16="http://schemas.microsoft.com/office/drawing/2014/main" id="{07682429-B5A3-41FC-BFB8-9BC9CF5C81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01725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 descr="Texto&#10;&#10;Descrição gerada automaticamente com confiança média">
            <a:extLst>
              <a:ext uri="{FF2B5EF4-FFF2-40B4-BE49-F238E27FC236}">
                <a16:creationId xmlns:a16="http://schemas.microsoft.com/office/drawing/2014/main" id="{C0CD7495-B707-413A-B118-F5175E2DBC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8549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 descr="Texto&#10;&#10;Descrição gerada automaticamente">
            <a:extLst>
              <a:ext uri="{FF2B5EF4-FFF2-40B4-BE49-F238E27FC236}">
                <a16:creationId xmlns:a16="http://schemas.microsoft.com/office/drawing/2014/main" id="{6ACCE479-316E-4B9F-B92D-6495C8BE73D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21151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 descr="Texto&#10;&#10;Descrição gerada automaticamente">
            <a:extLst>
              <a:ext uri="{FF2B5EF4-FFF2-40B4-BE49-F238E27FC236}">
                <a16:creationId xmlns:a16="http://schemas.microsoft.com/office/drawing/2014/main" id="{78702973-DF37-4DCD-A434-E76C69377C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2286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 descr="Texto&#10;&#10;Descrição gerada automaticamente">
            <a:extLst>
              <a:ext uri="{FF2B5EF4-FFF2-40B4-BE49-F238E27FC236}">
                <a16:creationId xmlns:a16="http://schemas.microsoft.com/office/drawing/2014/main" id="{9CC092E6-9125-41C0-B43C-215AEE5389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32270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 descr="Uma imagem contendo Texto&#10;&#10;Descrição gerada automaticamente">
            <a:extLst>
              <a:ext uri="{FF2B5EF4-FFF2-40B4-BE49-F238E27FC236}">
                <a16:creationId xmlns:a16="http://schemas.microsoft.com/office/drawing/2014/main" id="{2D7A18B5-B8E7-4C77-BD8B-2F23684418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Imagem 2" descr="Desenho de um círculo&#10;&#10;Descrição gerada automaticamente com confiança média">
            <a:extLst>
              <a:ext uri="{FF2B5EF4-FFF2-40B4-BE49-F238E27FC236}">
                <a16:creationId xmlns:a16="http://schemas.microsoft.com/office/drawing/2014/main" id="{8296E4E3-280C-4B4E-83B3-3506CEBE572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542" y="1947749"/>
            <a:ext cx="1114803" cy="1728571"/>
          </a:xfrm>
          <a:prstGeom prst="rect">
            <a:avLst/>
          </a:prstGeom>
        </p:spPr>
      </p:pic>
      <p:pic>
        <p:nvPicPr>
          <p:cNvPr id="4" name="Imagem 3" descr="Ícone&#10;&#10;Descrição gerada automaticamente">
            <a:extLst>
              <a:ext uri="{FF2B5EF4-FFF2-40B4-BE49-F238E27FC236}">
                <a16:creationId xmlns:a16="http://schemas.microsoft.com/office/drawing/2014/main" id="{9C566F93-F809-4169-90A6-8F5A7770085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793" y="3961559"/>
            <a:ext cx="1114803" cy="1728571"/>
          </a:xfrm>
          <a:prstGeom prst="rect">
            <a:avLst/>
          </a:prstGeom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173DD501-1D79-4F8A-B710-A387B6BD4E8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2879" y="1673374"/>
            <a:ext cx="2033525" cy="1206379"/>
          </a:xfrm>
          <a:prstGeom prst="rect">
            <a:avLst/>
          </a:prstGeom>
        </p:spPr>
      </p:pic>
      <p:pic>
        <p:nvPicPr>
          <p:cNvPr id="6" name="Imagem 5" descr="Logotipo&#10;&#10;Descrição gerada automaticamente">
            <a:extLst>
              <a:ext uri="{FF2B5EF4-FFF2-40B4-BE49-F238E27FC236}">
                <a16:creationId xmlns:a16="http://schemas.microsoft.com/office/drawing/2014/main" id="{6482E7BE-CCC2-4606-8B75-3E62E0624B4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0793" y="1588050"/>
            <a:ext cx="2033525" cy="1206379"/>
          </a:xfrm>
          <a:prstGeom prst="rect">
            <a:avLst/>
          </a:prstGeom>
        </p:spPr>
      </p:pic>
      <p:pic>
        <p:nvPicPr>
          <p:cNvPr id="7" name="Imagem 6" descr="Logotipo&#10;&#10;Descrição gerada automaticamente">
            <a:extLst>
              <a:ext uri="{FF2B5EF4-FFF2-40B4-BE49-F238E27FC236}">
                <a16:creationId xmlns:a16="http://schemas.microsoft.com/office/drawing/2014/main" id="{21880200-2F3F-4C49-AA55-A0B7EBBC7C2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3638" y="2649544"/>
            <a:ext cx="2033525" cy="1206379"/>
          </a:xfrm>
          <a:prstGeom prst="rect">
            <a:avLst/>
          </a:prstGeom>
        </p:spPr>
      </p:pic>
      <p:pic>
        <p:nvPicPr>
          <p:cNvPr id="8" name="Imagem 7" descr="Logotipo&#10;&#10;Descrição gerada automaticamente">
            <a:extLst>
              <a:ext uri="{FF2B5EF4-FFF2-40B4-BE49-F238E27FC236}">
                <a16:creationId xmlns:a16="http://schemas.microsoft.com/office/drawing/2014/main" id="{3232A3D8-0DB1-473F-B138-CDD6416443A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9880" y="2523466"/>
            <a:ext cx="1711207" cy="1015165"/>
          </a:xfrm>
          <a:prstGeom prst="rect">
            <a:avLst/>
          </a:prstGeom>
        </p:spPr>
      </p:pic>
      <p:pic>
        <p:nvPicPr>
          <p:cNvPr id="9" name="Imagem 8" descr="Logotipo&#10;&#10;Descrição gerada automaticamente">
            <a:extLst>
              <a:ext uri="{FF2B5EF4-FFF2-40B4-BE49-F238E27FC236}">
                <a16:creationId xmlns:a16="http://schemas.microsoft.com/office/drawing/2014/main" id="{9DEAE6FE-A409-4A6A-B0A7-CDEBEF806B3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5335" y="2593789"/>
            <a:ext cx="1838584" cy="1090731"/>
          </a:xfrm>
          <a:prstGeom prst="rect">
            <a:avLst/>
          </a:prstGeom>
        </p:spPr>
      </p:pic>
      <p:pic>
        <p:nvPicPr>
          <p:cNvPr id="10" name="Imagem 9" descr="Logotipo&#10;&#10;Descrição gerada automaticamente">
            <a:extLst>
              <a:ext uri="{FF2B5EF4-FFF2-40B4-BE49-F238E27FC236}">
                <a16:creationId xmlns:a16="http://schemas.microsoft.com/office/drawing/2014/main" id="{A6CF7F5C-EA12-4DFE-8664-0F52185AC90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4837" y="1605655"/>
            <a:ext cx="2033525" cy="1206379"/>
          </a:xfrm>
          <a:prstGeom prst="rect">
            <a:avLst/>
          </a:prstGeom>
        </p:spPr>
      </p:pic>
      <p:pic>
        <p:nvPicPr>
          <p:cNvPr id="11" name="Imagem 10" descr="Logotipo&#10;&#10;Descrição gerada automaticamente">
            <a:extLst>
              <a:ext uri="{FF2B5EF4-FFF2-40B4-BE49-F238E27FC236}">
                <a16:creationId xmlns:a16="http://schemas.microsoft.com/office/drawing/2014/main" id="{BACB227E-D1C0-4C84-95E2-D2CABA12BA79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8088" y="2267175"/>
            <a:ext cx="2033524" cy="1206378"/>
          </a:xfrm>
          <a:prstGeom prst="rect">
            <a:avLst/>
          </a:prstGeom>
        </p:spPr>
      </p:pic>
      <p:pic>
        <p:nvPicPr>
          <p:cNvPr id="12" name="Imagem 11" descr="Logotipo&#10;&#10;Descrição gerada automaticamente">
            <a:extLst>
              <a:ext uri="{FF2B5EF4-FFF2-40B4-BE49-F238E27FC236}">
                <a16:creationId xmlns:a16="http://schemas.microsoft.com/office/drawing/2014/main" id="{966E7846-808A-4C82-BCDF-16F6291A3E5E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0342" y="3348818"/>
            <a:ext cx="1559120" cy="924940"/>
          </a:xfrm>
          <a:prstGeom prst="rect">
            <a:avLst/>
          </a:prstGeom>
        </p:spPr>
      </p:pic>
      <p:pic>
        <p:nvPicPr>
          <p:cNvPr id="13" name="Imagem 12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id="{BAE9461A-AD42-4493-B56D-B0116BCAA0A8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7181" y="3528139"/>
            <a:ext cx="1854273" cy="860826"/>
          </a:xfrm>
          <a:prstGeom prst="rect">
            <a:avLst/>
          </a:prstGeom>
        </p:spPr>
      </p:pic>
      <p:pic>
        <p:nvPicPr>
          <p:cNvPr id="14" name="Imagem 13" descr="Interface gráfica do usuário&#10;&#10;Descrição gerada automaticamente com confiança baixa">
            <a:extLst>
              <a:ext uri="{FF2B5EF4-FFF2-40B4-BE49-F238E27FC236}">
                <a16:creationId xmlns:a16="http://schemas.microsoft.com/office/drawing/2014/main" id="{1F0DE19D-00FF-4B87-8BEF-F04A61B67592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8792" y="3729278"/>
            <a:ext cx="2538432" cy="1178440"/>
          </a:xfrm>
          <a:prstGeom prst="rect">
            <a:avLst/>
          </a:prstGeom>
        </p:spPr>
      </p:pic>
      <p:pic>
        <p:nvPicPr>
          <p:cNvPr id="15" name="Imagem 14" descr="Logotipo&#10;&#10;Descrição gerada automaticamente">
            <a:extLst>
              <a:ext uri="{FF2B5EF4-FFF2-40B4-BE49-F238E27FC236}">
                <a16:creationId xmlns:a16="http://schemas.microsoft.com/office/drawing/2014/main" id="{B303492F-E352-4C1C-B9BE-B57074B67C35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0083" y="3500814"/>
            <a:ext cx="1488696" cy="883162"/>
          </a:xfrm>
          <a:prstGeom prst="rect">
            <a:avLst/>
          </a:prstGeom>
        </p:spPr>
      </p:pic>
      <p:pic>
        <p:nvPicPr>
          <p:cNvPr id="16" name="Imagem 15" descr="Logotipo&#10;&#10;Descrição gerada automaticamente">
            <a:extLst>
              <a:ext uri="{FF2B5EF4-FFF2-40B4-BE49-F238E27FC236}">
                <a16:creationId xmlns:a16="http://schemas.microsoft.com/office/drawing/2014/main" id="{708C1BDF-1850-4001-87DC-33D76A72929C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6412" y="2812529"/>
            <a:ext cx="1858001" cy="1102250"/>
          </a:xfrm>
          <a:prstGeom prst="rect">
            <a:avLst/>
          </a:prstGeom>
        </p:spPr>
      </p:pic>
      <p:pic>
        <p:nvPicPr>
          <p:cNvPr id="17" name="Imagem 16" descr="Logotipo, nome da empresa&#10;&#10;Descrição gerada automaticamente">
            <a:extLst>
              <a:ext uri="{FF2B5EF4-FFF2-40B4-BE49-F238E27FC236}">
                <a16:creationId xmlns:a16="http://schemas.microsoft.com/office/drawing/2014/main" id="{5DDA30E1-295A-42D6-BBE2-A201D5EF3AB2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8020" y="4252487"/>
            <a:ext cx="1500000" cy="889868"/>
          </a:xfrm>
          <a:prstGeom prst="rect">
            <a:avLst/>
          </a:prstGeom>
        </p:spPr>
      </p:pic>
      <p:pic>
        <p:nvPicPr>
          <p:cNvPr id="18" name="Imagem 17" descr="Logotipo, nome da empresa&#10;&#10;Descrição gerada automaticamente">
            <a:extLst>
              <a:ext uri="{FF2B5EF4-FFF2-40B4-BE49-F238E27FC236}">
                <a16:creationId xmlns:a16="http://schemas.microsoft.com/office/drawing/2014/main" id="{348B9E97-7AC8-4A78-8C97-19176356A593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6686" y="4638478"/>
            <a:ext cx="1858001" cy="1102250"/>
          </a:xfrm>
          <a:prstGeom prst="rect">
            <a:avLst/>
          </a:prstGeom>
        </p:spPr>
      </p:pic>
      <p:pic>
        <p:nvPicPr>
          <p:cNvPr id="19" name="Imagem 18" descr="Logotipo&#10;&#10;Descrição gerada automaticamente">
            <a:extLst>
              <a:ext uri="{FF2B5EF4-FFF2-40B4-BE49-F238E27FC236}">
                <a16:creationId xmlns:a16="http://schemas.microsoft.com/office/drawing/2014/main" id="{106900F8-A0F3-4093-8FDF-0D1A276012FD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0491" y="4383133"/>
            <a:ext cx="1800000" cy="1067841"/>
          </a:xfrm>
          <a:prstGeom prst="rect">
            <a:avLst/>
          </a:prstGeom>
        </p:spPr>
      </p:pic>
      <p:pic>
        <p:nvPicPr>
          <p:cNvPr id="20" name="Imagem 19" descr="Logotipo&#10;&#10;Descrição gerada automaticamente">
            <a:extLst>
              <a:ext uri="{FF2B5EF4-FFF2-40B4-BE49-F238E27FC236}">
                <a16:creationId xmlns:a16="http://schemas.microsoft.com/office/drawing/2014/main" id="{0D79708A-27F7-46A6-8D78-40FD28AD9450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0871" y="3982001"/>
            <a:ext cx="1650000" cy="978855"/>
          </a:xfrm>
          <a:prstGeom prst="rect">
            <a:avLst/>
          </a:prstGeom>
        </p:spPr>
      </p:pic>
      <p:pic>
        <p:nvPicPr>
          <p:cNvPr id="21" name="Imagem 20" descr="Uma imagem contendo Texto&#10;&#10;Descrição gerada automaticamente">
            <a:extLst>
              <a:ext uri="{FF2B5EF4-FFF2-40B4-BE49-F238E27FC236}">
                <a16:creationId xmlns:a16="http://schemas.microsoft.com/office/drawing/2014/main" id="{72B08FCD-50D0-4564-A455-6F7658B7698A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4160" y="5197619"/>
            <a:ext cx="2069047" cy="960533"/>
          </a:xfrm>
          <a:prstGeom prst="rect">
            <a:avLst/>
          </a:prstGeom>
        </p:spPr>
      </p:pic>
      <p:pic>
        <p:nvPicPr>
          <p:cNvPr id="22" name="Imagem 21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id="{FA3E703E-8FD9-469D-875E-789436E62CC5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0662" y="4918038"/>
            <a:ext cx="2497747" cy="1159552"/>
          </a:xfrm>
          <a:prstGeom prst="rect">
            <a:avLst/>
          </a:prstGeom>
        </p:spPr>
      </p:pic>
      <p:pic>
        <p:nvPicPr>
          <p:cNvPr id="23" name="Imagem 22" descr="Logotipo, nome da empresa&#10;&#10;Descrição gerada automaticamente">
            <a:extLst>
              <a:ext uri="{FF2B5EF4-FFF2-40B4-BE49-F238E27FC236}">
                <a16:creationId xmlns:a16="http://schemas.microsoft.com/office/drawing/2014/main" id="{578D797D-E381-4415-8E4D-AE8BEAC2151B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9754" y="5090896"/>
            <a:ext cx="1655477" cy="982104"/>
          </a:xfrm>
          <a:prstGeom prst="rect">
            <a:avLst/>
          </a:prstGeom>
        </p:spPr>
      </p:pic>
      <p:pic>
        <p:nvPicPr>
          <p:cNvPr id="24" name="Imagem 23" descr="Logotipo, nome da empresa&#10;&#10;Descrição gerada automaticamente">
            <a:extLst>
              <a:ext uri="{FF2B5EF4-FFF2-40B4-BE49-F238E27FC236}">
                <a16:creationId xmlns:a16="http://schemas.microsoft.com/office/drawing/2014/main" id="{5B4F237A-4AF7-47A9-A1FC-2DAB23DE2F36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7493" y="5124863"/>
            <a:ext cx="1650000" cy="971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98389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 descr="Forma&#10;&#10;Descrição gerada automaticamente">
            <a:extLst>
              <a:ext uri="{FF2B5EF4-FFF2-40B4-BE49-F238E27FC236}">
                <a16:creationId xmlns:a16="http://schemas.microsoft.com/office/drawing/2014/main" id="{A1C53DC8-F20F-480F-A23A-3A6CF6601D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88600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 descr="Texto&#10;&#10;Descrição gerada automaticamente">
            <a:extLst>
              <a:ext uri="{FF2B5EF4-FFF2-40B4-BE49-F238E27FC236}">
                <a16:creationId xmlns:a16="http://schemas.microsoft.com/office/drawing/2014/main" id="{DDAFCF03-5860-4309-A1AB-C3B05D618B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30552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 descr="Forma&#10;&#10;Descrição gerada automaticamente">
            <a:extLst>
              <a:ext uri="{FF2B5EF4-FFF2-40B4-BE49-F238E27FC236}">
                <a16:creationId xmlns:a16="http://schemas.microsoft.com/office/drawing/2014/main" id="{A49355F8-F20F-420D-A1D5-2D363DC185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69341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 descr="Texto&#10;&#10;Descrição gerada automaticamente">
            <a:extLst>
              <a:ext uri="{FF2B5EF4-FFF2-40B4-BE49-F238E27FC236}">
                <a16:creationId xmlns:a16="http://schemas.microsoft.com/office/drawing/2014/main" id="{25A8E88B-E907-43A3-A118-278EB030DB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733684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0</Words>
  <Application>Microsoft Office PowerPoint</Application>
  <PresentationFormat>Widescreen</PresentationFormat>
  <Paragraphs>0</Paragraphs>
  <Slides>11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Alex Guimarães</dc:creator>
  <cp:lastModifiedBy>Alex Guimarães</cp:lastModifiedBy>
  <cp:revision>3</cp:revision>
  <dcterms:created xsi:type="dcterms:W3CDTF">2021-06-01T19:47:29Z</dcterms:created>
  <dcterms:modified xsi:type="dcterms:W3CDTF">2021-06-02T18:40:38Z</dcterms:modified>
</cp:coreProperties>
</file>