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4" r:id="rId3"/>
    <p:sldId id="257" r:id="rId4"/>
    <p:sldId id="258" r:id="rId5"/>
    <p:sldId id="295" r:id="rId6"/>
    <p:sldId id="259" r:id="rId7"/>
    <p:sldId id="296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5CED17-5EDB-4357-9D27-BB495F8B24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07E65F9-A0E8-4D37-86B4-414C9DF223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1E59024-F1B9-4C25-ADF2-D6DC0AAD4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2E3D113-38ED-41B6-A912-BBDFA24BF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711F8F5-36D7-4D0B-8293-740986AA7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57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8ABECB-6642-46B3-99AA-8E9968B3C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4515A2A-C5F9-4FD8-BB17-A13DB70790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3A3BC5A-8B17-4E0E-A824-DC1869D72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6A413A3-B36D-4B63-8A78-13695B53B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851718D-0B61-4ED5-8C25-329BD0287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971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7B89F6-7E7A-43EB-BEE7-A6254ABA4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153400A-9526-4171-84DD-E6E3F113CF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5027FF9-8AE3-4DF5-A181-04FEB5B98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7BB381E-9455-45A7-A38C-0493A29FC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B32B72E-3B0A-46AB-A365-3084E7615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50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CADEF9-3708-4335-A529-0664B4CCF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49A889E-DD40-46F0-AFA8-0EEA190767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D7CC8C1-A1FE-499D-8BCA-57DEE83A8C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AFAA59A-BF48-4C91-AA36-1260D6848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488E58E-1690-49CE-B94D-BBA160377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BBDD9BD-2F3B-462B-A3D5-90E6B1A42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251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D07A8B-90E0-4F4B-B858-E189B66CD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3E148AB-A01C-4727-8F87-620A793684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CA2C010-C20D-43FB-ADAC-A422C8DC48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7AD8BF0E-C143-4CD1-91B7-96EF2BD4B9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539597C6-143A-4762-8F8E-A5E83EDD42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5356C0F0-755C-4765-9287-548D634D9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AFF68D2F-CC16-4390-9518-F0C1F09D5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04FD36A3-9066-41E5-9326-AAC40932E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146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C24ED5B-F9B2-4ACC-B701-9C12FAD64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68E22AB-AE41-408E-B670-43512B005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8AEE9CE-5E65-4D84-9EC9-561A06CC2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A90DC4A-A936-4CA8-AAFF-E16D88133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819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DC5CC14-0814-4F18-B20B-22EAC6D3F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77F90374-0E62-440A-8BC6-A3A5C6446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7797EAC-A9EE-4795-ACB9-9649A0C06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644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992882-C9E0-4CD3-8AA1-727B5D4CB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2DDAA4B-2A60-452C-8AF3-ADECE9C3A7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51382F7-C6B5-4B35-860F-E42413D69E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40DEF78-F797-447A-A343-110630D03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0E1129B-E41F-40AD-8FD6-D4944F883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1AD62E0-2FE5-4A25-A847-B179E1382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206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8CA0B9-2FCB-4B17-9991-E42898C48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81C11F19-C277-47B2-868F-E016ADDF18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6AF271B-2D03-4929-A7CE-94ACD0EBC1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C45C8D7-0B91-4A82-BF45-52A0955DD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C8AAA36-3B19-4AD4-96C6-579561408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413D6C2-F1DE-42DB-8509-593946639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4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453559-B853-4718-BE69-C2A7DF450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73B53D9-D7D3-405E-9E9E-EBA35B535E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9B6C0B-9CFF-47A3-AFF2-26E10C54C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285D23D-C042-4C78-85BB-EACA62AEF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73CC43A-7FF2-4162-9639-2F28FB1AF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735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B438A8C-827D-4B4C-9801-BAE9DDCEA8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1854E31-DE08-4CEE-9BC0-5B01ADFCBC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9C093A6-26A3-4A19-B863-7582C0FFA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E458D65-D9C8-427F-8297-0B8304647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5144178-0550-4031-802C-EF5E567A9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758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91BCF341-45E8-4111-81AA-CA2D04FBB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C7ED63F-9DFC-492E-A2D8-FF28C7DB8D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8BA3953-C5FF-4BAE-9BC1-C2EDC7690D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80A45-50C9-4BC6-ABFD-2F7A6D9EF988}" type="datetimeFigureOut">
              <a:rPr lang="pt-BR" smtClean="0"/>
              <a:t>07/06/2021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BD195EF-6516-419D-B859-29F417F0EA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1C5EBAB-DC86-4D78-B18C-15F27BEEDC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D242E-85EC-4073-9DA7-5C02A0B44B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8523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18.xml"/><Relationship Id="rId18" Type="http://schemas.openxmlformats.org/officeDocument/2006/relationships/slide" Target="slide28.xml"/><Relationship Id="rId3" Type="http://schemas.openxmlformats.org/officeDocument/2006/relationships/image" Target="../media/image3.png"/><Relationship Id="rId21" Type="http://schemas.openxmlformats.org/officeDocument/2006/relationships/slide" Target="slide33.xml"/><Relationship Id="rId7" Type="http://schemas.openxmlformats.org/officeDocument/2006/relationships/slide" Target="slide27.xml"/><Relationship Id="rId12" Type="http://schemas.openxmlformats.org/officeDocument/2006/relationships/slide" Target="slide14.xml"/><Relationship Id="rId17" Type="http://schemas.openxmlformats.org/officeDocument/2006/relationships/slide" Target="slide25.xml"/><Relationship Id="rId2" Type="http://schemas.openxmlformats.org/officeDocument/2006/relationships/slide" Target="slide3.xml"/><Relationship Id="rId16" Type="http://schemas.openxmlformats.org/officeDocument/2006/relationships/slide" Target="slide23.xml"/><Relationship Id="rId20" Type="http://schemas.openxmlformats.org/officeDocument/2006/relationships/slide" Target="slide3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6.xml"/><Relationship Id="rId11" Type="http://schemas.openxmlformats.org/officeDocument/2006/relationships/slide" Target="slide12.xml"/><Relationship Id="rId5" Type="http://schemas.openxmlformats.org/officeDocument/2006/relationships/image" Target="../media/image4.png"/><Relationship Id="rId15" Type="http://schemas.openxmlformats.org/officeDocument/2006/relationships/slide" Target="slide22.xml"/><Relationship Id="rId10" Type="http://schemas.openxmlformats.org/officeDocument/2006/relationships/slide" Target="slide10.xml"/><Relationship Id="rId19" Type="http://schemas.openxmlformats.org/officeDocument/2006/relationships/slide" Target="slide32.xml"/><Relationship Id="rId4" Type="http://schemas.openxmlformats.org/officeDocument/2006/relationships/slide" Target="slide4.xml"/><Relationship Id="rId9" Type="http://schemas.openxmlformats.org/officeDocument/2006/relationships/slide" Target="slide8.xml"/><Relationship Id="rId14" Type="http://schemas.openxmlformats.org/officeDocument/2006/relationships/slide" Target="slide20.xml"/><Relationship Id="rId22" Type="http://schemas.openxmlformats.org/officeDocument/2006/relationships/slide" Target="slide3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slide" Target="slide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slide" Target="slide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9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1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1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15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1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19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21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24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26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29.xml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31.xml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34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slide" Target="slide36.xml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Imagem 44" descr="Uma imagem contendo Calendário&#10;&#10;Descrição gerada automaticamente">
            <a:extLst>
              <a:ext uri="{FF2B5EF4-FFF2-40B4-BE49-F238E27FC236}">
                <a16:creationId xmlns:a16="http://schemas.microsoft.com/office/drawing/2014/main" id="{B6547746-C626-4EB6-9A7A-E55A3260C6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50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Interface gráfica do usuário, Texto&#10;&#10;Descrição gerada automaticamente">
            <a:extLst>
              <a:ext uri="{FF2B5EF4-FFF2-40B4-BE49-F238E27FC236}">
                <a16:creationId xmlns:a16="http://schemas.microsoft.com/office/drawing/2014/main" id="{C47A8D10-3180-4C1F-9929-BEBA7F62C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41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Uma imagem contendo Padrão do plano de fundo&#10;&#10;Descrição gerada automaticamente">
            <a:hlinkClick r:id="rId2" action="ppaction://hlinksldjump"/>
            <a:extLst>
              <a:ext uri="{FF2B5EF4-FFF2-40B4-BE49-F238E27FC236}">
                <a16:creationId xmlns:a16="http://schemas.microsoft.com/office/drawing/2014/main" id="{F282C118-4567-4707-AF5B-12E4F502F4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 descr="Desenho de garrafa preta&#10;&#10;Descrição gerada automaticamente com confiança baixa">
            <a:hlinkClick r:id="rId4" action="ppaction://hlinksldjump"/>
            <a:extLst>
              <a:ext uri="{FF2B5EF4-FFF2-40B4-BE49-F238E27FC236}">
                <a16:creationId xmlns:a16="http://schemas.microsoft.com/office/drawing/2014/main" id="{AFC81898-4D38-40AD-A7F8-1E1EF31D77B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0" t="5840" r="84013" b="68446"/>
          <a:stretch/>
        </p:blipFill>
        <p:spPr>
          <a:xfrm>
            <a:off x="4171166" y="2772357"/>
            <a:ext cx="1025381" cy="885244"/>
          </a:xfrm>
          <a:prstGeom prst="rect">
            <a:avLst/>
          </a:prstGeom>
        </p:spPr>
      </p:pic>
      <p:pic>
        <p:nvPicPr>
          <p:cNvPr id="9" name="Imagem 8" descr="Desenho de garrafa preta&#10;&#10;Descrição gerada automaticamente com confiança baixa">
            <a:hlinkClick r:id="rId6" action="ppaction://hlinksldjump"/>
            <a:extLst>
              <a:ext uri="{FF2B5EF4-FFF2-40B4-BE49-F238E27FC236}">
                <a16:creationId xmlns:a16="http://schemas.microsoft.com/office/drawing/2014/main" id="{CC656343-4EDB-460F-8D58-1FA91947C68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" t="36773" r="84014" b="37514"/>
          <a:stretch/>
        </p:blipFill>
        <p:spPr>
          <a:xfrm>
            <a:off x="4064102" y="3837278"/>
            <a:ext cx="1132433" cy="885244"/>
          </a:xfrm>
          <a:prstGeom prst="rect">
            <a:avLst/>
          </a:prstGeom>
        </p:spPr>
      </p:pic>
      <p:pic>
        <p:nvPicPr>
          <p:cNvPr id="10" name="Imagem 9" descr="Desenho de garrafa preta&#10;&#10;Descrição gerada automaticamente com confiança baixa">
            <a:hlinkClick r:id="rId7" action="ppaction://hlinksldjump"/>
            <a:extLst>
              <a:ext uri="{FF2B5EF4-FFF2-40B4-BE49-F238E27FC236}">
                <a16:creationId xmlns:a16="http://schemas.microsoft.com/office/drawing/2014/main" id="{CF870C8D-5830-4086-962E-F9C8A88C66C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9" t="70484" r="85646" b="3802"/>
          <a:stretch/>
        </p:blipFill>
        <p:spPr>
          <a:xfrm>
            <a:off x="4171165" y="4997885"/>
            <a:ext cx="896597" cy="885244"/>
          </a:xfrm>
          <a:prstGeom prst="rect">
            <a:avLst/>
          </a:prstGeom>
        </p:spPr>
      </p:pic>
      <p:pic>
        <p:nvPicPr>
          <p:cNvPr id="11" name="Imagem 10" descr="Desenho de garrafa preta&#10;&#10;Descrição gerada automaticamente com confiança baixa">
            <a:hlinkClick r:id="rId8" action="ppaction://hlinksldjump"/>
            <a:extLst>
              <a:ext uri="{FF2B5EF4-FFF2-40B4-BE49-F238E27FC236}">
                <a16:creationId xmlns:a16="http://schemas.microsoft.com/office/drawing/2014/main" id="{95DD1DCF-A365-4985-9135-062DB944056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77" t="5840" r="68027" b="68446"/>
          <a:stretch/>
        </p:blipFill>
        <p:spPr>
          <a:xfrm>
            <a:off x="5432384" y="2772356"/>
            <a:ext cx="1025381" cy="885245"/>
          </a:xfrm>
          <a:prstGeom prst="rect">
            <a:avLst/>
          </a:prstGeom>
        </p:spPr>
      </p:pic>
      <p:pic>
        <p:nvPicPr>
          <p:cNvPr id="12" name="Imagem 11" descr="Desenho de garrafa preta&#10;&#10;Descrição gerada automaticamente com confiança baixa">
            <a:hlinkClick r:id="rId9" action="ppaction://hlinksldjump"/>
            <a:extLst>
              <a:ext uri="{FF2B5EF4-FFF2-40B4-BE49-F238E27FC236}">
                <a16:creationId xmlns:a16="http://schemas.microsoft.com/office/drawing/2014/main" id="{A2DA1524-5D79-471E-873E-E9FD0745C72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62" t="5840" r="52040" b="68446"/>
          <a:stretch/>
        </p:blipFill>
        <p:spPr>
          <a:xfrm>
            <a:off x="6693602" y="2772356"/>
            <a:ext cx="1025382" cy="885245"/>
          </a:xfrm>
          <a:prstGeom prst="rect">
            <a:avLst/>
          </a:prstGeom>
        </p:spPr>
      </p:pic>
      <p:pic>
        <p:nvPicPr>
          <p:cNvPr id="13" name="Imagem 12" descr="Desenho de garrafa preta&#10;&#10;Descrição gerada automaticamente com confiança baixa">
            <a:hlinkClick r:id="rId10" action="ppaction://hlinksldjump"/>
            <a:extLst>
              <a:ext uri="{FF2B5EF4-FFF2-40B4-BE49-F238E27FC236}">
                <a16:creationId xmlns:a16="http://schemas.microsoft.com/office/drawing/2014/main" id="{89D4AABE-36D7-4BE6-AF03-31B3F6C5918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24" t="5840" r="35237" b="68446"/>
          <a:stretch/>
        </p:blipFill>
        <p:spPr>
          <a:xfrm>
            <a:off x="7976523" y="2772356"/>
            <a:ext cx="1068064" cy="885245"/>
          </a:xfrm>
          <a:prstGeom prst="rect">
            <a:avLst/>
          </a:prstGeom>
        </p:spPr>
      </p:pic>
      <p:pic>
        <p:nvPicPr>
          <p:cNvPr id="14" name="Imagem 13" descr="Desenho de garrafa preta&#10;&#10;Descrição gerada automaticamente com confiança baixa">
            <a:hlinkClick r:id="rId11" action="ppaction://hlinksldjump"/>
            <a:extLst>
              <a:ext uri="{FF2B5EF4-FFF2-40B4-BE49-F238E27FC236}">
                <a16:creationId xmlns:a16="http://schemas.microsoft.com/office/drawing/2014/main" id="{510F27C7-CEFE-4AD2-B26E-D34FBDEB3A9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27" t="5840" r="19251" b="68446"/>
          <a:stretch/>
        </p:blipFill>
        <p:spPr>
          <a:xfrm>
            <a:off x="9302126" y="2772356"/>
            <a:ext cx="1003681" cy="885245"/>
          </a:xfrm>
          <a:prstGeom prst="rect">
            <a:avLst/>
          </a:prstGeom>
        </p:spPr>
      </p:pic>
      <p:pic>
        <p:nvPicPr>
          <p:cNvPr id="15" name="Imagem 14" descr="Desenho de garrafa preta&#10;&#10;Descrição gerada automaticamente com confiança baixa">
            <a:hlinkClick r:id="rId12" action="ppaction://hlinksldjump"/>
            <a:extLst>
              <a:ext uri="{FF2B5EF4-FFF2-40B4-BE49-F238E27FC236}">
                <a16:creationId xmlns:a16="http://schemas.microsoft.com/office/drawing/2014/main" id="{0281B881-F22E-4D78-AA76-FFC3E7BA2D2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45" t="5840" r="2433" b="68446"/>
          <a:stretch/>
        </p:blipFill>
        <p:spPr>
          <a:xfrm>
            <a:off x="10628930" y="2772356"/>
            <a:ext cx="1003681" cy="885245"/>
          </a:xfrm>
          <a:prstGeom prst="rect">
            <a:avLst/>
          </a:prstGeom>
        </p:spPr>
      </p:pic>
      <p:pic>
        <p:nvPicPr>
          <p:cNvPr id="16" name="Imagem 15" descr="Desenho de garrafa preta&#10;&#10;Descrição gerada automaticamente com confiança baixa">
            <a:hlinkClick r:id="rId13" action="ppaction://hlinksldjump"/>
            <a:extLst>
              <a:ext uri="{FF2B5EF4-FFF2-40B4-BE49-F238E27FC236}">
                <a16:creationId xmlns:a16="http://schemas.microsoft.com/office/drawing/2014/main" id="{6AC6B82B-0C16-4E5E-AAFD-3151FEC8EE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76" t="36773" r="68026" b="37514"/>
          <a:stretch/>
        </p:blipFill>
        <p:spPr>
          <a:xfrm>
            <a:off x="5432371" y="3837278"/>
            <a:ext cx="1025381" cy="885244"/>
          </a:xfrm>
          <a:prstGeom prst="rect">
            <a:avLst/>
          </a:prstGeom>
        </p:spPr>
      </p:pic>
      <p:pic>
        <p:nvPicPr>
          <p:cNvPr id="17" name="Imagem 16" descr="Desenho de garrafa preta&#10;&#10;Descrição gerada automaticamente com confiança baixa">
            <a:hlinkClick r:id="rId14" action="ppaction://hlinksldjump"/>
            <a:extLst>
              <a:ext uri="{FF2B5EF4-FFF2-40B4-BE49-F238E27FC236}">
                <a16:creationId xmlns:a16="http://schemas.microsoft.com/office/drawing/2014/main" id="{1092E3A4-8FF4-4881-B015-FED416D1EAD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62" t="36773" r="52041" b="37514"/>
          <a:stretch/>
        </p:blipFill>
        <p:spPr>
          <a:xfrm>
            <a:off x="6693585" y="3837278"/>
            <a:ext cx="1025383" cy="885244"/>
          </a:xfrm>
          <a:prstGeom prst="rect">
            <a:avLst/>
          </a:prstGeom>
        </p:spPr>
      </p:pic>
      <p:pic>
        <p:nvPicPr>
          <p:cNvPr id="18" name="Imagem 17" descr="Desenho de garrafa preta&#10;&#10;Descrição gerada automaticamente com confiança baixa">
            <a:hlinkClick r:id="rId15" action="ppaction://hlinksldjump"/>
            <a:extLst>
              <a:ext uri="{FF2B5EF4-FFF2-40B4-BE49-F238E27FC236}">
                <a16:creationId xmlns:a16="http://schemas.microsoft.com/office/drawing/2014/main" id="{10C9F3B3-E651-41ED-A7AD-CAF56BE8BE1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24" t="36773" r="36054" b="37514"/>
          <a:stretch/>
        </p:blipFill>
        <p:spPr>
          <a:xfrm>
            <a:off x="7976522" y="3837278"/>
            <a:ext cx="1003679" cy="885244"/>
          </a:xfrm>
          <a:prstGeom prst="rect">
            <a:avLst/>
          </a:prstGeom>
        </p:spPr>
      </p:pic>
      <p:pic>
        <p:nvPicPr>
          <p:cNvPr id="19" name="Imagem 18" descr="Desenho de garrafa preta&#10;&#10;Descrição gerada automaticamente com confiança baixa">
            <a:hlinkClick r:id="rId16" action="ppaction://hlinksldjump"/>
            <a:extLst>
              <a:ext uri="{FF2B5EF4-FFF2-40B4-BE49-F238E27FC236}">
                <a16:creationId xmlns:a16="http://schemas.microsoft.com/office/drawing/2014/main" id="{7DFAF3DE-4417-4B93-A97D-76B5F66C367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28" t="36773" r="21460" b="37514"/>
          <a:stretch/>
        </p:blipFill>
        <p:spPr>
          <a:xfrm>
            <a:off x="9302126" y="3837278"/>
            <a:ext cx="829405" cy="885244"/>
          </a:xfrm>
          <a:prstGeom prst="rect">
            <a:avLst/>
          </a:prstGeom>
        </p:spPr>
      </p:pic>
      <p:pic>
        <p:nvPicPr>
          <p:cNvPr id="20" name="Imagem 19" descr="Desenho de garrafa preta&#10;&#10;Descrição gerada automaticamente com confiança baixa">
            <a:hlinkClick r:id="rId17" action="ppaction://hlinksldjump"/>
            <a:extLst>
              <a:ext uri="{FF2B5EF4-FFF2-40B4-BE49-F238E27FC236}">
                <a16:creationId xmlns:a16="http://schemas.microsoft.com/office/drawing/2014/main" id="{AF9D8F68-1491-460B-B367-08DEEE2168E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844" t="36773" r="3805" b="37514"/>
          <a:stretch/>
        </p:blipFill>
        <p:spPr>
          <a:xfrm>
            <a:off x="10628930" y="3837278"/>
            <a:ext cx="895413" cy="885244"/>
          </a:xfrm>
          <a:prstGeom prst="rect">
            <a:avLst/>
          </a:prstGeom>
        </p:spPr>
      </p:pic>
      <p:pic>
        <p:nvPicPr>
          <p:cNvPr id="21" name="Imagem 20" descr="Desenho de garrafa preta&#10;&#10;Descrição gerada automaticamente com confiança baixa">
            <a:hlinkClick r:id="rId18" action="ppaction://hlinksldjump"/>
            <a:extLst>
              <a:ext uri="{FF2B5EF4-FFF2-40B4-BE49-F238E27FC236}">
                <a16:creationId xmlns:a16="http://schemas.microsoft.com/office/drawing/2014/main" id="{D2922C10-C887-4786-A6E3-672A2CD1F99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75" t="70484" r="68317" b="3802"/>
          <a:stretch/>
        </p:blipFill>
        <p:spPr>
          <a:xfrm>
            <a:off x="5432371" y="4997885"/>
            <a:ext cx="1002484" cy="885244"/>
          </a:xfrm>
          <a:prstGeom prst="rect">
            <a:avLst/>
          </a:prstGeom>
        </p:spPr>
      </p:pic>
      <p:pic>
        <p:nvPicPr>
          <p:cNvPr id="22" name="Imagem 21" descr="Desenho de garrafa preta&#10;&#10;Descrição gerada automaticamente com confiança baixa">
            <a:hlinkClick r:id="rId19" action="ppaction://hlinksldjump"/>
            <a:extLst>
              <a:ext uri="{FF2B5EF4-FFF2-40B4-BE49-F238E27FC236}">
                <a16:creationId xmlns:a16="http://schemas.microsoft.com/office/drawing/2014/main" id="{7D39F738-B382-4D24-B589-C1288E3917E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27" t="70484" r="36594" b="3802"/>
          <a:stretch/>
        </p:blipFill>
        <p:spPr>
          <a:xfrm>
            <a:off x="8079288" y="4997885"/>
            <a:ext cx="858231" cy="885244"/>
          </a:xfrm>
          <a:prstGeom prst="rect">
            <a:avLst/>
          </a:prstGeom>
        </p:spPr>
      </p:pic>
      <p:pic>
        <p:nvPicPr>
          <p:cNvPr id="23" name="Imagem 22" descr="Desenho de garrafa preta&#10;&#10;Descrição gerada automaticamente com confiança baixa">
            <a:hlinkClick r:id="rId20" action="ppaction://hlinksldjump"/>
            <a:extLst>
              <a:ext uri="{FF2B5EF4-FFF2-40B4-BE49-F238E27FC236}">
                <a16:creationId xmlns:a16="http://schemas.microsoft.com/office/drawing/2014/main" id="{0A993DDC-73A1-4B5E-A19C-9CB4458B435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62" t="70484" r="52040" b="3802"/>
          <a:stretch/>
        </p:blipFill>
        <p:spPr>
          <a:xfrm>
            <a:off x="6693585" y="4997885"/>
            <a:ext cx="1025383" cy="885244"/>
          </a:xfrm>
          <a:prstGeom prst="rect">
            <a:avLst/>
          </a:prstGeom>
        </p:spPr>
      </p:pic>
      <p:pic>
        <p:nvPicPr>
          <p:cNvPr id="24" name="Imagem 23" descr="Desenho de garrafa preta&#10;&#10;Descrição gerada automaticamente com confiança baixa">
            <a:hlinkClick r:id="rId21" action="ppaction://hlinksldjump"/>
            <a:extLst>
              <a:ext uri="{FF2B5EF4-FFF2-40B4-BE49-F238E27FC236}">
                <a16:creationId xmlns:a16="http://schemas.microsoft.com/office/drawing/2014/main" id="{D04E1D28-AF00-4DE1-AE5F-559F6C5C51D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29" t="70484" r="19792" b="3802"/>
          <a:stretch/>
        </p:blipFill>
        <p:spPr>
          <a:xfrm>
            <a:off x="9404895" y="4997885"/>
            <a:ext cx="858231" cy="885244"/>
          </a:xfrm>
          <a:prstGeom prst="rect">
            <a:avLst/>
          </a:prstGeom>
        </p:spPr>
      </p:pic>
      <p:pic>
        <p:nvPicPr>
          <p:cNvPr id="25" name="Imagem 24" descr="Desenho de garrafa preta&#10;&#10;Descrição gerada automaticamente com confiança baixa">
            <a:hlinkClick r:id="rId22" action="ppaction://hlinksldjump"/>
            <a:extLst>
              <a:ext uri="{FF2B5EF4-FFF2-40B4-BE49-F238E27FC236}">
                <a16:creationId xmlns:a16="http://schemas.microsoft.com/office/drawing/2014/main" id="{D5E46A04-62E0-409B-99B8-7948444404A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15" t="70484" r="3806" b="3802"/>
          <a:stretch/>
        </p:blipFill>
        <p:spPr>
          <a:xfrm>
            <a:off x="10666112" y="4997885"/>
            <a:ext cx="858231" cy="885244"/>
          </a:xfrm>
          <a:prstGeom prst="rect">
            <a:avLst/>
          </a:prstGeom>
        </p:spPr>
      </p:pic>
      <p:sp>
        <p:nvSpPr>
          <p:cNvPr id="2" name="Símbolo de &quot;Não Permitido&quot; 1">
            <a:extLst>
              <a:ext uri="{FF2B5EF4-FFF2-40B4-BE49-F238E27FC236}">
                <a16:creationId xmlns:a16="http://schemas.microsoft.com/office/drawing/2014/main" id="{BECD7AD2-1DD4-4320-8288-1EBD7A54A5B7}"/>
              </a:ext>
            </a:extLst>
          </p:cNvPr>
          <p:cNvSpPr/>
          <p:nvPr/>
        </p:nvSpPr>
        <p:spPr>
          <a:xfrm>
            <a:off x="4096890" y="2682517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3" name="Símbolo de &quot;Não Permitido&quot; 42">
            <a:extLst>
              <a:ext uri="{FF2B5EF4-FFF2-40B4-BE49-F238E27FC236}">
                <a16:creationId xmlns:a16="http://schemas.microsoft.com/office/drawing/2014/main" id="{162CAE08-B650-48D3-8CFF-85CFF1512694}"/>
              </a:ext>
            </a:extLst>
          </p:cNvPr>
          <p:cNvSpPr/>
          <p:nvPr/>
        </p:nvSpPr>
        <p:spPr>
          <a:xfrm>
            <a:off x="5427795" y="2682517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4" name="Símbolo de &quot;Não Permitido&quot; 43">
            <a:extLst>
              <a:ext uri="{FF2B5EF4-FFF2-40B4-BE49-F238E27FC236}">
                <a16:creationId xmlns:a16="http://schemas.microsoft.com/office/drawing/2014/main" id="{38374843-3535-4C6B-9931-0353D06E4B1C}"/>
              </a:ext>
            </a:extLst>
          </p:cNvPr>
          <p:cNvSpPr/>
          <p:nvPr/>
        </p:nvSpPr>
        <p:spPr>
          <a:xfrm>
            <a:off x="6703117" y="2682517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5" name="Símbolo de &quot;Não Permitido&quot; 44">
            <a:extLst>
              <a:ext uri="{FF2B5EF4-FFF2-40B4-BE49-F238E27FC236}">
                <a16:creationId xmlns:a16="http://schemas.microsoft.com/office/drawing/2014/main" id="{764E8F81-D0BD-440A-9CA7-358349827B30}"/>
              </a:ext>
            </a:extLst>
          </p:cNvPr>
          <p:cNvSpPr/>
          <p:nvPr/>
        </p:nvSpPr>
        <p:spPr>
          <a:xfrm>
            <a:off x="7974936" y="2701205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6" name="Símbolo de &quot;Não Permitido&quot; 45">
            <a:extLst>
              <a:ext uri="{FF2B5EF4-FFF2-40B4-BE49-F238E27FC236}">
                <a16:creationId xmlns:a16="http://schemas.microsoft.com/office/drawing/2014/main" id="{72453D7E-5661-4FFA-B5BD-825A57B82E9B}"/>
              </a:ext>
            </a:extLst>
          </p:cNvPr>
          <p:cNvSpPr/>
          <p:nvPr/>
        </p:nvSpPr>
        <p:spPr>
          <a:xfrm>
            <a:off x="9290665" y="2680705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7" name="Símbolo de &quot;Não Permitido&quot; 46">
            <a:extLst>
              <a:ext uri="{FF2B5EF4-FFF2-40B4-BE49-F238E27FC236}">
                <a16:creationId xmlns:a16="http://schemas.microsoft.com/office/drawing/2014/main" id="{C4CA2C69-30FA-47EC-83AC-2C66A0E06744}"/>
              </a:ext>
            </a:extLst>
          </p:cNvPr>
          <p:cNvSpPr/>
          <p:nvPr/>
        </p:nvSpPr>
        <p:spPr>
          <a:xfrm>
            <a:off x="10608197" y="2680705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8" name="Símbolo de &quot;Não Permitido&quot; 47">
            <a:extLst>
              <a:ext uri="{FF2B5EF4-FFF2-40B4-BE49-F238E27FC236}">
                <a16:creationId xmlns:a16="http://schemas.microsoft.com/office/drawing/2014/main" id="{88EAA144-E696-40BD-A118-D68584F9012C}"/>
              </a:ext>
            </a:extLst>
          </p:cNvPr>
          <p:cNvSpPr/>
          <p:nvPr/>
        </p:nvSpPr>
        <p:spPr>
          <a:xfrm>
            <a:off x="4107745" y="3800275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49" name="Símbolo de &quot;Não Permitido&quot; 48">
            <a:extLst>
              <a:ext uri="{FF2B5EF4-FFF2-40B4-BE49-F238E27FC236}">
                <a16:creationId xmlns:a16="http://schemas.microsoft.com/office/drawing/2014/main" id="{D0665B31-EBBA-4906-8AD9-1D2D804D0F45}"/>
              </a:ext>
            </a:extLst>
          </p:cNvPr>
          <p:cNvSpPr/>
          <p:nvPr/>
        </p:nvSpPr>
        <p:spPr>
          <a:xfrm>
            <a:off x="4107745" y="4913688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0" name="Símbolo de &quot;Não Permitido&quot; 49">
            <a:extLst>
              <a:ext uri="{FF2B5EF4-FFF2-40B4-BE49-F238E27FC236}">
                <a16:creationId xmlns:a16="http://schemas.microsoft.com/office/drawing/2014/main" id="{C6E74901-2232-469C-A1E7-CE0774E45FCD}"/>
              </a:ext>
            </a:extLst>
          </p:cNvPr>
          <p:cNvSpPr/>
          <p:nvPr/>
        </p:nvSpPr>
        <p:spPr>
          <a:xfrm>
            <a:off x="5427795" y="3802087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1" name="Símbolo de &quot;Não Permitido&quot; 50">
            <a:extLst>
              <a:ext uri="{FF2B5EF4-FFF2-40B4-BE49-F238E27FC236}">
                <a16:creationId xmlns:a16="http://schemas.microsoft.com/office/drawing/2014/main" id="{5C35D248-80EA-499D-A7C0-0B8FBC7FF1C7}"/>
              </a:ext>
            </a:extLst>
          </p:cNvPr>
          <p:cNvSpPr/>
          <p:nvPr/>
        </p:nvSpPr>
        <p:spPr>
          <a:xfrm>
            <a:off x="6703117" y="3802087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2" name="Símbolo de &quot;Não Permitido&quot; 51">
            <a:extLst>
              <a:ext uri="{FF2B5EF4-FFF2-40B4-BE49-F238E27FC236}">
                <a16:creationId xmlns:a16="http://schemas.microsoft.com/office/drawing/2014/main" id="{1136DC96-C4E9-47F0-BF9D-5F4DD3740C55}"/>
              </a:ext>
            </a:extLst>
          </p:cNvPr>
          <p:cNvSpPr/>
          <p:nvPr/>
        </p:nvSpPr>
        <p:spPr>
          <a:xfrm>
            <a:off x="7974936" y="3820775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3" name="Símbolo de &quot;Não Permitido&quot; 52">
            <a:extLst>
              <a:ext uri="{FF2B5EF4-FFF2-40B4-BE49-F238E27FC236}">
                <a16:creationId xmlns:a16="http://schemas.microsoft.com/office/drawing/2014/main" id="{CA3160F1-6F3B-4F43-A9A5-4B52B726D212}"/>
              </a:ext>
            </a:extLst>
          </p:cNvPr>
          <p:cNvSpPr/>
          <p:nvPr/>
        </p:nvSpPr>
        <p:spPr>
          <a:xfrm>
            <a:off x="9290665" y="3800275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4" name="Símbolo de &quot;Não Permitido&quot; 53">
            <a:extLst>
              <a:ext uri="{FF2B5EF4-FFF2-40B4-BE49-F238E27FC236}">
                <a16:creationId xmlns:a16="http://schemas.microsoft.com/office/drawing/2014/main" id="{4F79CAD8-1621-4DDC-811B-7240C2F559A0}"/>
              </a:ext>
            </a:extLst>
          </p:cNvPr>
          <p:cNvSpPr/>
          <p:nvPr/>
        </p:nvSpPr>
        <p:spPr>
          <a:xfrm>
            <a:off x="10608197" y="3800275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5" name="Símbolo de &quot;Não Permitido&quot; 54">
            <a:extLst>
              <a:ext uri="{FF2B5EF4-FFF2-40B4-BE49-F238E27FC236}">
                <a16:creationId xmlns:a16="http://schemas.microsoft.com/office/drawing/2014/main" id="{ED2FB690-B3DB-4EAF-ABD1-D0CC3176699A}"/>
              </a:ext>
            </a:extLst>
          </p:cNvPr>
          <p:cNvSpPr/>
          <p:nvPr/>
        </p:nvSpPr>
        <p:spPr>
          <a:xfrm>
            <a:off x="5407063" y="4921657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6" name="Símbolo de &quot;Não Permitido&quot; 55">
            <a:extLst>
              <a:ext uri="{FF2B5EF4-FFF2-40B4-BE49-F238E27FC236}">
                <a16:creationId xmlns:a16="http://schemas.microsoft.com/office/drawing/2014/main" id="{CB87841E-B2FB-49D3-881E-BE62E718E6C6}"/>
              </a:ext>
            </a:extLst>
          </p:cNvPr>
          <p:cNvSpPr/>
          <p:nvPr/>
        </p:nvSpPr>
        <p:spPr>
          <a:xfrm>
            <a:off x="6682385" y="4921657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7" name="Símbolo de &quot;Não Permitido&quot; 56">
            <a:extLst>
              <a:ext uri="{FF2B5EF4-FFF2-40B4-BE49-F238E27FC236}">
                <a16:creationId xmlns:a16="http://schemas.microsoft.com/office/drawing/2014/main" id="{4C3CAA4D-525E-4C1F-95F7-1B099B3C7C77}"/>
              </a:ext>
            </a:extLst>
          </p:cNvPr>
          <p:cNvSpPr/>
          <p:nvPr/>
        </p:nvSpPr>
        <p:spPr>
          <a:xfrm>
            <a:off x="7954204" y="4940345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8" name="Símbolo de &quot;Não Permitido&quot; 57">
            <a:extLst>
              <a:ext uri="{FF2B5EF4-FFF2-40B4-BE49-F238E27FC236}">
                <a16:creationId xmlns:a16="http://schemas.microsoft.com/office/drawing/2014/main" id="{039A0E49-2A03-4B49-A2F3-5D63CEC9EBC8}"/>
              </a:ext>
            </a:extLst>
          </p:cNvPr>
          <p:cNvSpPr/>
          <p:nvPr/>
        </p:nvSpPr>
        <p:spPr>
          <a:xfrm>
            <a:off x="9269933" y="4919845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59" name="Símbolo de &quot;Não Permitido&quot; 58">
            <a:extLst>
              <a:ext uri="{FF2B5EF4-FFF2-40B4-BE49-F238E27FC236}">
                <a16:creationId xmlns:a16="http://schemas.microsoft.com/office/drawing/2014/main" id="{22C1C323-6540-4F2F-B245-DA313BD71A6E}"/>
              </a:ext>
            </a:extLst>
          </p:cNvPr>
          <p:cNvSpPr/>
          <p:nvPr/>
        </p:nvSpPr>
        <p:spPr>
          <a:xfrm>
            <a:off x="10587465" y="4919845"/>
            <a:ext cx="1045146" cy="1064922"/>
          </a:xfrm>
          <a:prstGeom prst="noSmoking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113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F87EA2D-AFE3-4A21-8C6A-1C8ACF41B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8" name="Imagem 7" descr="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6A342F92-99A8-4021-A8BB-43C3BF06CC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  <p:pic>
        <p:nvPicPr>
          <p:cNvPr id="9" name="Imagem 8" descr="Logotipo, 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8B4FE565-0265-4E6C-BC20-19B594BAC06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E6A40127-39C6-48C0-843C-618FFE98F28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7226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A22A081C-514E-4042-93EE-6D5B8BC9AA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77651386-B6C6-453B-BC1D-8A69028E9C7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30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C677FAA-FA8E-4811-960C-4D6E8FC86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Imagem 2" descr="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D7419766-9A39-4143-9702-B5FAFD4A950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  <p:pic>
        <p:nvPicPr>
          <p:cNvPr id="5" name="Imagem 4" descr="Logotipo, 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7346F530-1707-4335-8007-06321C358D4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719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Interface gráfica do usuário, Texto&#10;&#10;Descrição gerada automaticamente">
            <a:extLst>
              <a:ext uri="{FF2B5EF4-FFF2-40B4-BE49-F238E27FC236}">
                <a16:creationId xmlns:a16="http://schemas.microsoft.com/office/drawing/2014/main" id="{890C6A8C-DA08-4102-88FD-483803BB8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0489DFB8-A01B-4F71-BB33-1137EC9449E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25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Interface gráfica do usuário, Texto, Aplicativo, chat ou mensagem de texto&#10;&#10;Descrição gerada automaticamente">
            <a:extLst>
              <a:ext uri="{FF2B5EF4-FFF2-40B4-BE49-F238E27FC236}">
                <a16:creationId xmlns:a16="http://schemas.microsoft.com/office/drawing/2014/main" id="{D8CB7B0E-3320-435B-AFC8-2D7DC50301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3" name="Imagem 6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2FB99B16-8D83-44DD-B448-49993566492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64" name="Imagem 63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322D40AD-2DB0-4B7A-A3AD-DE6DB50968C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39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Interface gráfica do usuário, Texto, Aplicativo, chat ou mensagem de texto&#10;&#10;Descrição gerada automaticamente">
            <a:extLst>
              <a:ext uri="{FF2B5EF4-FFF2-40B4-BE49-F238E27FC236}">
                <a16:creationId xmlns:a16="http://schemas.microsoft.com/office/drawing/2014/main" id="{CE400F2F-E44C-4736-B8F1-44A9F1168B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72659648-BCFD-4CF3-A9BD-1268D7EDF6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91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4FAB5BB8-4854-4A2D-AE5C-31C0513C41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1A0F4481-C1A6-49DB-AB5B-1CB3139DEB3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5" name="Imagem 4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2AF58A39-CCCE-4DBC-8C56-10767F94E47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97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2D7FFF9-6231-4BEB-AFA4-F44CC031C1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09A38F40-DFE8-4205-837D-3CEE13F62F8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6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8D4627-63EC-45DA-B148-3346FA410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E83F29BF-AD7D-4E28-916F-49F9EBE42C2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5" name="Imagem 4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272A91E4-0368-4797-B76F-11C519E17B0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35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C9496576-6A0C-4183-9900-EB3416D1CE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29FEAB0F-D519-451B-8B9C-D000044950F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66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Interface gráfica do usuário, Aplicativo&#10;&#10;Descrição gerada automaticamente">
            <a:extLst>
              <a:ext uri="{FF2B5EF4-FFF2-40B4-BE49-F238E27FC236}">
                <a16:creationId xmlns:a16="http://schemas.microsoft.com/office/drawing/2014/main" id="{5626B7A4-7973-4F2D-BBE3-7753972351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E4660B5C-2C84-416B-9503-DB40CF88EB3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7" name="Imagem 6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E4944FD4-0351-4157-991A-83F11EA0478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931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8DAAD47-2F7E-4F7C-8D99-FECFD6085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77AC0294-943F-4E7A-BA34-B4A9E15FEA0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04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Interface gráfica do usuário, Texto&#10;&#10;Descrição gerada automaticamente">
            <a:extLst>
              <a:ext uri="{FF2B5EF4-FFF2-40B4-BE49-F238E27FC236}">
                <a16:creationId xmlns:a16="http://schemas.microsoft.com/office/drawing/2014/main" id="{6E7FC1EF-AA55-4997-B4CE-946ED4D28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8BE52BDD-1101-41EB-95C5-44C4DE4D6BE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5" name="Imagem 4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0D07E1DD-BF34-4DAE-B9CE-ED46D43C08A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771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Interface gráfica do usuário, Texto&#10;&#10;Descrição gerada automaticamente">
            <a:extLst>
              <a:ext uri="{FF2B5EF4-FFF2-40B4-BE49-F238E27FC236}">
                <a16:creationId xmlns:a16="http://schemas.microsoft.com/office/drawing/2014/main" id="{12BF6E05-E0A6-4D57-90B0-C89BAA347E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FBDA6305-F7C9-41E7-B08C-D837537B070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13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Interface gráfica do usuário, Texto&#10;&#10;Descrição gerada automaticamente">
            <a:extLst>
              <a:ext uri="{FF2B5EF4-FFF2-40B4-BE49-F238E27FC236}">
                <a16:creationId xmlns:a16="http://schemas.microsoft.com/office/drawing/2014/main" id="{02D24438-AAF1-4C8E-B073-D36EB138E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30301E8A-2F20-477E-BADA-893594AF247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5" name="Imagem 4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9C8224D7-71D2-4A8F-8230-3E7E1898D9F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133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Interface gráfica do usuário, Texto, Aplicativo&#10;&#10;Descrição gerada automaticamente">
            <a:extLst>
              <a:ext uri="{FF2B5EF4-FFF2-40B4-BE49-F238E27FC236}">
                <a16:creationId xmlns:a16="http://schemas.microsoft.com/office/drawing/2014/main" id="{C09A6EE3-7F4D-4EAA-BB8A-7D0F50A7B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E52F20FB-D286-4E37-8A00-D43B606789A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46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9353468-D8DA-4433-B09F-6B5A1BCCC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E99AEB0A-C2FF-4BA3-A209-291983A669E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5" name="Imagem 4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B884197A-2E8A-4DC7-ABE9-C91E511FBDC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50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CA375E0-C336-41AB-A297-0DD6C5C198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47A107C0-BA5C-4E41-919B-32FB1D544B4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34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Diagrama&#10;&#10;Descrição gerada automaticamente">
            <a:extLst>
              <a:ext uri="{FF2B5EF4-FFF2-40B4-BE49-F238E27FC236}">
                <a16:creationId xmlns:a16="http://schemas.microsoft.com/office/drawing/2014/main" id="{306AE705-2243-4131-8F30-00ECCF01B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F0555C6B-5484-41D8-9636-E5EAA34D4FF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787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A002463-5355-4844-8399-B9BC44CE6A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259FE130-E895-4578-A2B7-08DA3EAB649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4" name="Imagem 3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0C61F462-68A9-43C5-9C59-917FDA08CBF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0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nterface gráfica do usuário, Texto, Aplicativo&#10;&#10;Descrição gerada automaticamente">
            <a:extLst>
              <a:ext uri="{FF2B5EF4-FFF2-40B4-BE49-F238E27FC236}">
                <a16:creationId xmlns:a16="http://schemas.microsoft.com/office/drawing/2014/main" id="{FE9168EE-DA15-453E-9440-BA6B341F6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8A6B8AE0-5C1E-42F0-8C6B-9FC84914EAC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99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B80AC9F-31A7-4F87-AC21-6E29A7D984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4A65C3A2-C1C4-4DE5-9961-7C7FF2CF50B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4" name="Imagem 3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C52AA06A-49B0-48F9-8EDB-BB6EDFDC4C4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056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nterface gráfica do usuário, Texto, Aplicativo, chat ou mensagem de texto&#10;&#10;Descrição gerada automaticamente">
            <a:extLst>
              <a:ext uri="{FF2B5EF4-FFF2-40B4-BE49-F238E27FC236}">
                <a16:creationId xmlns:a16="http://schemas.microsoft.com/office/drawing/2014/main" id="{D479C47B-2426-43B7-A62A-BDE9C60710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44909941-1AE8-4F78-8B34-80DF9BA7D5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93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14AB9BB-AC27-4AD6-AF37-2A9BCE0761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2E73F5B8-01CB-40EF-9650-769B96A1460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543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nterface gráfica do usuário&#10;&#10;Descrição gerada automaticamente">
            <a:extLst>
              <a:ext uri="{FF2B5EF4-FFF2-40B4-BE49-F238E27FC236}">
                <a16:creationId xmlns:a16="http://schemas.microsoft.com/office/drawing/2014/main" id="{28BD481A-C5F8-4AA2-A402-AFD464CD8B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D08DE6DC-2842-4EE7-A0A4-BF985EEF75E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4" name="Imagem 3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EC340F90-0180-49DA-A3A4-8E23453B4F5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516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nterface gráfica do usuário, Texto&#10;&#10;Descrição gerada automaticamente">
            <a:extLst>
              <a:ext uri="{FF2B5EF4-FFF2-40B4-BE49-F238E27FC236}">
                <a16:creationId xmlns:a16="http://schemas.microsoft.com/office/drawing/2014/main" id="{FCF27C70-1A9F-46D2-A59D-9AAC6E9EE1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4448441E-9614-4347-AA3A-415BEA89994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554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nterface gráfica do usuário, Texto, Aplicativo, chat ou mensagem de texto&#10;&#10;Descrição gerada automaticamente">
            <a:extLst>
              <a:ext uri="{FF2B5EF4-FFF2-40B4-BE49-F238E27FC236}">
                <a16:creationId xmlns:a16="http://schemas.microsoft.com/office/drawing/2014/main" id="{B6FF31F7-0482-41E7-A214-B33491E2C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6B9A6F6C-26C7-4696-8B56-D60A5A23AAB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4" name="Imagem 3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A62EE115-DEF6-4F37-982C-258B18E1D87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074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nterface gráfica do usuário, Texto, Aplicativo, chat ou mensagem de texto&#10;&#10;Descrição gerada automaticamente">
            <a:extLst>
              <a:ext uri="{FF2B5EF4-FFF2-40B4-BE49-F238E27FC236}">
                <a16:creationId xmlns:a16="http://schemas.microsoft.com/office/drawing/2014/main" id="{71991C65-FBF4-458D-80A9-348894F12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90A01A07-7929-441F-82A8-964344D3177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40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nterface gráfica do usuário&#10;&#10;Descrição gerada automaticamente com confiança média">
            <a:extLst>
              <a:ext uri="{FF2B5EF4-FFF2-40B4-BE49-F238E27FC236}">
                <a16:creationId xmlns:a16="http://schemas.microsoft.com/office/drawing/2014/main" id="{F0667F11-F570-44A2-B799-4E2AF96D87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7DDCAF4D-DC2D-40CD-A3CF-81872EC5012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53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4C147C3-8212-4849-B796-B69CFBCEE6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8C665DA0-E256-4910-89DE-FFB39E60A69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4" name="Imagem 3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065F1925-1CD1-4F92-BEB7-34F4A14D6F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879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nterface gráfica do usuário, Texto&#10;&#10;Descrição gerada automaticamente">
            <a:extLst>
              <a:ext uri="{FF2B5EF4-FFF2-40B4-BE49-F238E27FC236}">
                <a16:creationId xmlns:a16="http://schemas.microsoft.com/office/drawing/2014/main" id="{59EAC9CA-072E-4D1C-9B95-36BB7C4E3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FD4BF64F-CFC7-4DB4-A64B-90B319E3018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55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nterface gráfica do usuário, Texto&#10;&#10;Descrição gerada automaticamente">
            <a:extLst>
              <a:ext uri="{FF2B5EF4-FFF2-40B4-BE49-F238E27FC236}">
                <a16:creationId xmlns:a16="http://schemas.microsoft.com/office/drawing/2014/main" id="{5AF4834E-109F-46D6-A614-2B40311BEE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56CC1772-4268-4074-BF91-BDFBC4D34D4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  <p:pic>
        <p:nvPicPr>
          <p:cNvPr id="4" name="Imagem 3" descr="Ícone&#10;&#10;Descrição gerada automaticamente">
            <a:hlinkClick r:id="rId5" action="ppaction://hlinksldjump"/>
            <a:extLst>
              <a:ext uri="{FF2B5EF4-FFF2-40B4-BE49-F238E27FC236}">
                <a16:creationId xmlns:a16="http://schemas.microsoft.com/office/drawing/2014/main" id="{918AF966-515C-431F-9E1A-24340195FF0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45" t="8577" r="6282" b="12435"/>
          <a:stretch/>
        </p:blipFill>
        <p:spPr>
          <a:xfrm>
            <a:off x="9970720" y="5837127"/>
            <a:ext cx="736996" cy="688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3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>
        <p:fade/>
      </p:transition>
    </mc:Choice>
    <mc:Fallback>
      <p:transition advClick="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nterface gráfica do usuário, Texto&#10;&#10;Descrição gerada automaticamente">
            <a:extLst>
              <a:ext uri="{FF2B5EF4-FFF2-40B4-BE49-F238E27FC236}">
                <a16:creationId xmlns:a16="http://schemas.microsoft.com/office/drawing/2014/main" id="{B1A213D1-778A-47B2-A0D3-2A3C35FD51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 descr="Logotipo, Ícone&#10;&#10;Descrição gerada automaticamente">
            <a:hlinkClick r:id="rId3" action="ppaction://hlinksldjump"/>
            <a:extLst>
              <a:ext uri="{FF2B5EF4-FFF2-40B4-BE49-F238E27FC236}">
                <a16:creationId xmlns:a16="http://schemas.microsoft.com/office/drawing/2014/main" id="{BDE74639-2729-47E2-9936-1BAA2900E8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5639" r="5083" b="2516"/>
          <a:stretch/>
        </p:blipFill>
        <p:spPr>
          <a:xfrm>
            <a:off x="10947751" y="5800668"/>
            <a:ext cx="736996" cy="725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23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721</TotalTime>
  <Words>0</Words>
  <Application>Microsoft Office PowerPoint</Application>
  <PresentationFormat>Widescreen</PresentationFormat>
  <Paragraphs>0</Paragraphs>
  <Slides>36</Slides>
  <Notes>0</Notes>
  <HiddenSlides>15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Alex Guimarães</dc:creator>
  <cp:lastModifiedBy>Alex Guimarães</cp:lastModifiedBy>
  <cp:revision>20</cp:revision>
  <dcterms:created xsi:type="dcterms:W3CDTF">2021-06-04T13:40:51Z</dcterms:created>
  <dcterms:modified xsi:type="dcterms:W3CDTF">2021-06-07T16:32:54Z</dcterms:modified>
</cp:coreProperties>
</file>