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2FC1F-B1A5-48B8-9420-92E3DB0D0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D8207D8-5299-4FC0-BEFA-6AB255756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DC87BB-FCEA-4371-9774-B950D5915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033B54-E00E-442B-88AC-08AD417B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9B5AA5-6274-4376-97D9-82F84FFDF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878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CC7696-5D7C-49D8-AC74-AB995F320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9C165DB-FB9F-4B05-BAEB-ED4E83B68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472040-B2DF-4311-A27C-AE8B3A3C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DF0B07-80F0-4D4E-AFBC-249814627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D81503-0B7F-4983-A214-7BA08174D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4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6401A97-84C3-44DD-BEAD-080F05B14C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5241B3F-BAAD-4FA4-9679-E610E59CD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9570E7E-8F43-401B-9F24-0073F709D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B996356-F6F5-43CA-AAD3-D0027BA7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297D68-4C42-401B-B7C4-70EF17A0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602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CF4DD-FBE8-42E6-BA36-21606A70D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051195-B04F-45A7-B4F9-A32223DC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C66888-39C9-4327-AFD1-FFB9E6920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6800172-147E-4DD2-B581-476AD7226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7B5BEB8-C0D4-4A9E-AB4D-8592D53D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12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6D9EFD-2872-4300-A80A-3B73F5EB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DFB55D-E39E-4C10-A6F6-7BC9D752D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E582B7-A131-4F95-B88A-5FC4315FB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71D290F-2D6D-4222-B638-628BCD10B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18944C-E5CE-43F5-9C0A-A2D79004E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912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D80D4-32E1-46CC-A048-DC1B3EB78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06E4E9-E2AD-42B6-B8C5-B4254C9F1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576B2B1-B8E2-49F9-A481-82DB9518D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84A5FA-5147-4BFD-8770-BDA6163B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6B505A6-4EF9-441B-A1CE-18E52A534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6B1DE89-C591-45B3-8966-3BC3ACAB0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906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233726-E409-4197-AAFD-52303804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81FD218-53CB-4F16-AEE9-EB293B644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8207ACD-499F-4840-8747-DCED7EF62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188F818-EA5E-429E-847C-525095C0C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0B01126-074E-4FC0-9100-E482DB2BA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D50B53F-A0D2-45E5-9EE7-54C8F07A3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833CE1-4E1C-48B0-A3C5-74801A82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9FFE97-1130-47EB-A7A0-7A490A99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15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8113E-F0CE-423E-8896-2C69EAAE4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B115182-A07E-4A22-8587-A3BEFBF7D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08BD287-C178-4DD0-AC4D-4E842734C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751337F-AED4-4A37-9E82-D6BBDDE3B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090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47A54A0-4A22-4F3D-8BE1-92946C65A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101C6DE-88E4-44FE-BC28-1EF67868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1E6A806-E8F0-4A7B-B8C4-2AC942938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758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8BBBD9-E7EE-46F1-9422-16E4E875E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C44DAA9-9540-4468-92F7-52D9D00F8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35CAA4-2A4F-479C-9BBC-AF5F479D7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CD7C01-E2EC-4725-ACD1-76C64412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0F0CEC5-D659-4711-BB29-66386F3A0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F2C77C7-9FF4-4747-A46D-68D9F53C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67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7EAAD-DC70-42E7-BC9E-896849FF9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E8873A-6E5F-4254-98BE-F0B594BCEA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25A51F1-AB97-4423-8771-93DF015FD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7E20CFB-6D8A-4B8B-B2CD-496A714BE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8498870-C214-48F3-AE66-7BEDDEFF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1118FF6-0951-45FD-8AC5-6A9111E3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392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8FDEC43-A334-4F4A-9986-7D78DF5F8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258902D-BC70-4FA6-A9EC-4F2F2257C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D996707-B5E7-4F81-B1B1-67307D519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DB54A-726B-4719-98DA-CE3AEE5AABDA}" type="datetimeFigureOut">
              <a:rPr lang="pt-BR" smtClean="0"/>
              <a:t>23/11/2021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3D9BB7-1BA4-4B2B-AFA4-3FE6B28B8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91806E6-8F14-47B5-ADC7-F731FE406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C89A0-CF3E-4BBC-BC1D-2163CCD999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05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C0D64653-5398-4E9E-8A6E-58F1D0100105}"/>
              </a:ext>
            </a:extLst>
          </p:cNvPr>
          <p:cNvCxnSpPr>
            <a:cxnSpLocks/>
          </p:cNvCxnSpPr>
          <p:nvPr/>
        </p:nvCxnSpPr>
        <p:spPr>
          <a:xfrm flipV="1">
            <a:off x="1735212" y="1279516"/>
            <a:ext cx="10742145" cy="796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ipse 12">
            <a:extLst>
              <a:ext uri="{FF2B5EF4-FFF2-40B4-BE49-F238E27FC236}">
                <a16:creationId xmlns:a16="http://schemas.microsoft.com/office/drawing/2014/main" id="{20BCCDDB-D312-41FD-8CCF-844A93385269}"/>
              </a:ext>
            </a:extLst>
          </p:cNvPr>
          <p:cNvSpPr/>
          <p:nvPr/>
        </p:nvSpPr>
        <p:spPr>
          <a:xfrm>
            <a:off x="-1823586" y="-1828488"/>
            <a:ext cx="3978020" cy="3978020"/>
          </a:xfrm>
          <a:prstGeom prst="ellipse">
            <a:avLst/>
          </a:prstGeom>
          <a:solidFill>
            <a:schemeClr val="bg1">
              <a:alpha val="10000"/>
            </a:schemeClr>
          </a:solidFill>
          <a:ln w="434975" cmpd="tri">
            <a:solidFill>
              <a:srgbClr val="06D6A0"/>
            </a:solidFill>
          </a:ln>
          <a:effectLst>
            <a:outerShdw blurRad="419100" dist="38100" dir="2700000" sx="109000" sy="10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83D9EA7-C854-4523-B2C5-BF074892AA20}"/>
              </a:ext>
            </a:extLst>
          </p:cNvPr>
          <p:cNvSpPr txBox="1"/>
          <p:nvPr/>
        </p:nvSpPr>
        <p:spPr>
          <a:xfrm>
            <a:off x="205765" y="226238"/>
            <a:ext cx="1700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dirty="0">
                <a:solidFill>
                  <a:srgbClr val="FFC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ontserrat" panose="00000500000000000000" pitchFamily="2" charset="0"/>
                <a:cs typeface="Aharoni" panose="02010803020104030203" pitchFamily="2" charset="-79"/>
              </a:rPr>
              <a:t>01</a:t>
            </a:r>
            <a:endParaRPr lang="pt-BR" sz="4800" dirty="0">
              <a:solidFill>
                <a:srgbClr val="FFC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ontserrat" panose="00000500000000000000" pitchFamily="2" charset="0"/>
              <a:cs typeface="Aharoni" panose="02010803020104030203" pitchFamily="2" charset="-79"/>
            </a:endParaRPr>
          </a:p>
        </p:txBody>
      </p:sp>
      <p:pic>
        <p:nvPicPr>
          <p:cNvPr id="15" name="Gráfico 14" descr="Cérebro na cabeça com preenchimento sólido">
            <a:extLst>
              <a:ext uri="{FF2B5EF4-FFF2-40B4-BE49-F238E27FC236}">
                <a16:creationId xmlns:a16="http://schemas.microsoft.com/office/drawing/2014/main" id="{C4E2707F-8A0A-44C1-8C74-FCF9439B8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3577" y="2655540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3" name="Agrupar 32">
            <a:extLst>
              <a:ext uri="{FF2B5EF4-FFF2-40B4-BE49-F238E27FC236}">
                <a16:creationId xmlns:a16="http://schemas.microsoft.com/office/drawing/2014/main" id="{1118B6D2-6F54-4263-8182-53ED4210FBA3}"/>
              </a:ext>
            </a:extLst>
          </p:cNvPr>
          <p:cNvGrpSpPr/>
          <p:nvPr/>
        </p:nvGrpSpPr>
        <p:grpSpPr>
          <a:xfrm>
            <a:off x="2067599" y="1558926"/>
            <a:ext cx="9720000" cy="4866724"/>
            <a:chOff x="2067599" y="1558926"/>
            <a:chExt cx="9720000" cy="4866724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32A39BA0-27C3-49BC-94E5-DBDB0F28B978}"/>
                </a:ext>
              </a:extLst>
            </p:cNvPr>
            <p:cNvSpPr/>
            <p:nvPr/>
          </p:nvSpPr>
          <p:spPr>
            <a:xfrm>
              <a:off x="2067599" y="1565650"/>
              <a:ext cx="9720000" cy="4860000"/>
            </a:xfrm>
            <a:prstGeom prst="rect">
              <a:avLst/>
            </a:prstGeom>
            <a:solidFill>
              <a:schemeClr val="bg1">
                <a:lumMod val="95000"/>
                <a:alpha val="34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grpSp>
          <p:nvGrpSpPr>
            <p:cNvPr id="21" name="Agrupar 20">
              <a:extLst>
                <a:ext uri="{FF2B5EF4-FFF2-40B4-BE49-F238E27FC236}">
                  <a16:creationId xmlns:a16="http://schemas.microsoft.com/office/drawing/2014/main" id="{140116B3-6EF1-4508-A229-A4BCE0AF9AEC}"/>
                </a:ext>
              </a:extLst>
            </p:cNvPr>
            <p:cNvGrpSpPr/>
            <p:nvPr/>
          </p:nvGrpSpPr>
          <p:grpSpPr>
            <a:xfrm>
              <a:off x="2081046" y="1558926"/>
              <a:ext cx="9693106" cy="1620000"/>
              <a:chOff x="2081046" y="1558926"/>
              <a:chExt cx="9693106" cy="1620000"/>
            </a:xfrm>
          </p:grpSpPr>
          <p:sp>
            <p:nvSpPr>
              <p:cNvPr id="18" name="Retângulo 17">
                <a:extLst>
                  <a:ext uri="{FF2B5EF4-FFF2-40B4-BE49-F238E27FC236}">
                    <a16:creationId xmlns:a16="http://schemas.microsoft.com/office/drawing/2014/main" id="{A999A793-8C53-48E1-B226-4C855F09DBC2}"/>
                  </a:ext>
                </a:extLst>
              </p:cNvPr>
              <p:cNvSpPr/>
              <p:nvPr/>
            </p:nvSpPr>
            <p:spPr>
              <a:xfrm>
                <a:off x="2081046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1" name="Retângulo 30">
                <a:extLst>
                  <a:ext uri="{FF2B5EF4-FFF2-40B4-BE49-F238E27FC236}">
                    <a16:creationId xmlns:a16="http://schemas.microsoft.com/office/drawing/2014/main" id="{4E625508-797A-4976-88DD-23FD6A182864}"/>
                  </a:ext>
                </a:extLst>
              </p:cNvPr>
              <p:cNvSpPr/>
              <p:nvPr/>
            </p:nvSpPr>
            <p:spPr>
              <a:xfrm>
                <a:off x="5307599" y="1559858"/>
                <a:ext cx="3240000" cy="1612343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2" name="Retângulo 31">
                <a:extLst>
                  <a:ext uri="{FF2B5EF4-FFF2-40B4-BE49-F238E27FC236}">
                    <a16:creationId xmlns:a16="http://schemas.microsoft.com/office/drawing/2014/main" id="{ED12EEA2-E4B8-41FA-B8DE-9CF6776048A1}"/>
                  </a:ext>
                </a:extLst>
              </p:cNvPr>
              <p:cNvSpPr/>
              <p:nvPr/>
            </p:nvSpPr>
            <p:spPr>
              <a:xfrm>
                <a:off x="8534152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34" name="Agrupar 33">
              <a:extLst>
                <a:ext uri="{FF2B5EF4-FFF2-40B4-BE49-F238E27FC236}">
                  <a16:creationId xmlns:a16="http://schemas.microsoft.com/office/drawing/2014/main" id="{52078ECA-FC49-448F-A6DA-0F61141F08B1}"/>
                </a:ext>
              </a:extLst>
            </p:cNvPr>
            <p:cNvGrpSpPr/>
            <p:nvPr/>
          </p:nvGrpSpPr>
          <p:grpSpPr>
            <a:xfrm>
              <a:off x="2087770" y="3178925"/>
              <a:ext cx="9693106" cy="1620000"/>
              <a:chOff x="2081046" y="1558926"/>
              <a:chExt cx="9693106" cy="1620000"/>
            </a:xfrm>
          </p:grpSpPr>
          <p:sp>
            <p:nvSpPr>
              <p:cNvPr id="35" name="Retângulo 34">
                <a:extLst>
                  <a:ext uri="{FF2B5EF4-FFF2-40B4-BE49-F238E27FC236}">
                    <a16:creationId xmlns:a16="http://schemas.microsoft.com/office/drawing/2014/main" id="{833330CC-6BE5-4DAF-B651-2B649B28F98A}"/>
                  </a:ext>
                </a:extLst>
              </p:cNvPr>
              <p:cNvSpPr/>
              <p:nvPr/>
            </p:nvSpPr>
            <p:spPr>
              <a:xfrm>
                <a:off x="2081046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6" name="Retângulo 35">
                <a:extLst>
                  <a:ext uri="{FF2B5EF4-FFF2-40B4-BE49-F238E27FC236}">
                    <a16:creationId xmlns:a16="http://schemas.microsoft.com/office/drawing/2014/main" id="{602DE7E2-71FB-4272-97EA-2F1CCCA14DA9}"/>
                  </a:ext>
                </a:extLst>
              </p:cNvPr>
              <p:cNvSpPr/>
              <p:nvPr/>
            </p:nvSpPr>
            <p:spPr>
              <a:xfrm>
                <a:off x="5307599" y="1559858"/>
                <a:ext cx="3240000" cy="1612343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9" name="Retângulo 38">
                <a:extLst>
                  <a:ext uri="{FF2B5EF4-FFF2-40B4-BE49-F238E27FC236}">
                    <a16:creationId xmlns:a16="http://schemas.microsoft.com/office/drawing/2014/main" id="{8AA6A024-0439-4D21-AABC-D3C6179E1204}"/>
                  </a:ext>
                </a:extLst>
              </p:cNvPr>
              <p:cNvSpPr/>
              <p:nvPr/>
            </p:nvSpPr>
            <p:spPr>
              <a:xfrm>
                <a:off x="8534152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40" name="Agrupar 39">
              <a:extLst>
                <a:ext uri="{FF2B5EF4-FFF2-40B4-BE49-F238E27FC236}">
                  <a16:creationId xmlns:a16="http://schemas.microsoft.com/office/drawing/2014/main" id="{4BF0DDD4-A0DD-45AF-BA43-B49BABF12ADE}"/>
                </a:ext>
              </a:extLst>
            </p:cNvPr>
            <p:cNvGrpSpPr/>
            <p:nvPr/>
          </p:nvGrpSpPr>
          <p:grpSpPr>
            <a:xfrm>
              <a:off x="2087770" y="4792200"/>
              <a:ext cx="9693106" cy="1626722"/>
              <a:chOff x="2081046" y="1558926"/>
              <a:chExt cx="9693106" cy="1626722"/>
            </a:xfrm>
          </p:grpSpPr>
          <p:sp>
            <p:nvSpPr>
              <p:cNvPr id="41" name="Retângulo 40">
                <a:extLst>
                  <a:ext uri="{FF2B5EF4-FFF2-40B4-BE49-F238E27FC236}">
                    <a16:creationId xmlns:a16="http://schemas.microsoft.com/office/drawing/2014/main" id="{F3E0C629-0A6F-49D3-9F99-BA4E864A1C50}"/>
                  </a:ext>
                </a:extLst>
              </p:cNvPr>
              <p:cNvSpPr/>
              <p:nvPr/>
            </p:nvSpPr>
            <p:spPr>
              <a:xfrm>
                <a:off x="2081046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2" name="Retângulo 41">
                <a:extLst>
                  <a:ext uri="{FF2B5EF4-FFF2-40B4-BE49-F238E27FC236}">
                    <a16:creationId xmlns:a16="http://schemas.microsoft.com/office/drawing/2014/main" id="{5E473C1D-6345-4D2D-BC18-9C194CA9DBC0}"/>
                  </a:ext>
                </a:extLst>
              </p:cNvPr>
              <p:cNvSpPr/>
              <p:nvPr/>
            </p:nvSpPr>
            <p:spPr>
              <a:xfrm>
                <a:off x="5307599" y="1573305"/>
                <a:ext cx="3240000" cy="1612343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3" name="Retângulo 42">
                <a:extLst>
                  <a:ext uri="{FF2B5EF4-FFF2-40B4-BE49-F238E27FC236}">
                    <a16:creationId xmlns:a16="http://schemas.microsoft.com/office/drawing/2014/main" id="{88812E77-FA20-4C83-8848-F75B8480B877}"/>
                  </a:ext>
                </a:extLst>
              </p:cNvPr>
              <p:cNvSpPr/>
              <p:nvPr/>
            </p:nvSpPr>
            <p:spPr>
              <a:xfrm>
                <a:off x="8534152" y="1558926"/>
                <a:ext cx="3240000" cy="1620000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AACA0386-819E-43C3-A3A5-C09CBEFEE0E3}"/>
              </a:ext>
            </a:extLst>
          </p:cNvPr>
          <p:cNvSpPr txBox="1"/>
          <p:nvPr/>
        </p:nvSpPr>
        <p:spPr>
          <a:xfrm>
            <a:off x="2841797" y="2079901"/>
            <a:ext cx="196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FFC000"/>
                </a:solidFill>
              </a:rPr>
              <a:t>Ocitocina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A89A1F16-46F9-4D2C-83A3-A705F8D34E10}"/>
              </a:ext>
            </a:extLst>
          </p:cNvPr>
          <p:cNvSpPr txBox="1"/>
          <p:nvPr/>
        </p:nvSpPr>
        <p:spPr>
          <a:xfrm>
            <a:off x="5951131" y="2064296"/>
            <a:ext cx="196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FFC000"/>
                </a:solidFill>
              </a:rPr>
              <a:t>Sono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C438959F-7283-46C6-BEDD-425944D20B5D}"/>
              </a:ext>
            </a:extLst>
          </p:cNvPr>
          <p:cNvSpPr txBox="1"/>
          <p:nvPr/>
        </p:nvSpPr>
        <p:spPr>
          <a:xfrm>
            <a:off x="8660176" y="1694963"/>
            <a:ext cx="3001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FFC000"/>
                </a:solidFill>
              </a:rPr>
              <a:t>Proliferação e crescimento</a:t>
            </a:r>
          </a:p>
          <a:p>
            <a:pPr algn="ctr"/>
            <a:r>
              <a:rPr lang="pt-BR" sz="2000" dirty="0">
                <a:solidFill>
                  <a:srgbClr val="FFC000"/>
                </a:solidFill>
              </a:rPr>
              <a:t>de células especificas no corpo, características sexuais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0903C71B-1F23-4A67-912A-36B2016C9196}"/>
              </a:ext>
            </a:extLst>
          </p:cNvPr>
          <p:cNvSpPr txBox="1"/>
          <p:nvPr/>
        </p:nvSpPr>
        <p:spPr>
          <a:xfrm>
            <a:off x="2182981" y="3580151"/>
            <a:ext cx="3049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FFC000"/>
                </a:solidFill>
              </a:rPr>
              <a:t>Aumenta a deposição de cálcio nos ossos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51F4E73B-671B-4CCC-8F4F-13141017F906}"/>
              </a:ext>
            </a:extLst>
          </p:cNvPr>
          <p:cNvSpPr txBox="1"/>
          <p:nvPr/>
        </p:nvSpPr>
        <p:spPr>
          <a:xfrm>
            <a:off x="5944407" y="3703261"/>
            <a:ext cx="196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FFC000"/>
                </a:solidFill>
              </a:rPr>
              <a:t>Testículos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9F1A8E11-E94A-47F3-AA6A-1B7F90D5CC8F}"/>
              </a:ext>
            </a:extLst>
          </p:cNvPr>
          <p:cNvSpPr txBox="1"/>
          <p:nvPr/>
        </p:nvSpPr>
        <p:spPr>
          <a:xfrm>
            <a:off x="8648131" y="3518594"/>
            <a:ext cx="3025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FFC000"/>
                </a:solidFill>
              </a:rPr>
              <a:t>Estimula células de </a:t>
            </a:r>
            <a:r>
              <a:rPr lang="pt-BR" sz="2800" dirty="0" err="1">
                <a:solidFill>
                  <a:srgbClr val="FFC000"/>
                </a:solidFill>
              </a:rPr>
              <a:t>Sertoli</a:t>
            </a:r>
            <a:endParaRPr lang="pt-BR" sz="2800" dirty="0">
              <a:solidFill>
                <a:srgbClr val="FFC000"/>
              </a:solidFill>
            </a:endParaRP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64D28DE9-5E9F-4E89-873A-ECBAD65FC52E}"/>
              </a:ext>
            </a:extLst>
          </p:cNvPr>
          <p:cNvSpPr txBox="1"/>
          <p:nvPr/>
        </p:nvSpPr>
        <p:spPr>
          <a:xfrm>
            <a:off x="2724579" y="5313175"/>
            <a:ext cx="2318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FFC000"/>
                </a:solidFill>
              </a:rPr>
              <a:t>Vitamina D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7FAD47C4-977E-410F-A399-9B7A0E617E2B}"/>
              </a:ext>
            </a:extLst>
          </p:cNvPr>
          <p:cNvSpPr txBox="1"/>
          <p:nvPr/>
        </p:nvSpPr>
        <p:spPr>
          <a:xfrm>
            <a:off x="5402809" y="5186701"/>
            <a:ext cx="3049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FFC000"/>
                </a:solidFill>
              </a:rPr>
              <a:t>Hormônios da </a:t>
            </a:r>
            <a:r>
              <a:rPr lang="pt-BR" sz="2400" dirty="0" err="1">
                <a:solidFill>
                  <a:srgbClr val="FFC000"/>
                </a:solidFill>
              </a:rPr>
              <a:t>Neurohipófise</a:t>
            </a:r>
            <a:endParaRPr lang="pt-BR" sz="2400" dirty="0">
              <a:solidFill>
                <a:srgbClr val="FFC000"/>
              </a:solidFill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21A3472B-1216-40F0-A9A0-87089A9EA8EF}"/>
              </a:ext>
            </a:extLst>
          </p:cNvPr>
          <p:cNvSpPr txBox="1"/>
          <p:nvPr/>
        </p:nvSpPr>
        <p:spPr>
          <a:xfrm>
            <a:off x="9177683" y="5320362"/>
            <a:ext cx="196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FFC000"/>
                </a:solidFill>
              </a:rPr>
              <a:t>PTH</a:t>
            </a:r>
          </a:p>
        </p:txBody>
      </p:sp>
      <p:pic>
        <p:nvPicPr>
          <p:cNvPr id="53" name="Gráfico 52" descr="Cérebro na cabeça com preenchimento sólido">
            <a:extLst>
              <a:ext uri="{FF2B5EF4-FFF2-40B4-BE49-F238E27FC236}">
                <a16:creationId xmlns:a16="http://schemas.microsoft.com/office/drawing/2014/main" id="{D69FE744-DBCC-4263-9E3F-D2452AEAF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4005" y="2643964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4" name="Gráfico 53" descr="Cérebro na cabeça com preenchimento sólido">
            <a:extLst>
              <a:ext uri="{FF2B5EF4-FFF2-40B4-BE49-F238E27FC236}">
                <a16:creationId xmlns:a16="http://schemas.microsoft.com/office/drawing/2014/main" id="{3F814E75-20CD-4563-A6E9-573CE7A36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3577" y="3314446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5" name="Gráfico 54" descr="Cérebro na cabeça com preenchimento sólido">
            <a:extLst>
              <a:ext uri="{FF2B5EF4-FFF2-40B4-BE49-F238E27FC236}">
                <a16:creationId xmlns:a16="http://schemas.microsoft.com/office/drawing/2014/main" id="{A2CD1CB2-FEB7-4A2B-BC4A-2282FE491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2825" y="3314446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6" name="Gráfico 55" descr="Cérebro na cabeça com preenchimento sólido">
            <a:extLst>
              <a:ext uri="{FF2B5EF4-FFF2-40B4-BE49-F238E27FC236}">
                <a16:creationId xmlns:a16="http://schemas.microsoft.com/office/drawing/2014/main" id="{4207B2D6-8536-4C21-B315-56D16E976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446" y="4007505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7" name="Gráfico 56" descr="Cérebro na cabeça com preenchimento sólido">
            <a:extLst>
              <a:ext uri="{FF2B5EF4-FFF2-40B4-BE49-F238E27FC236}">
                <a16:creationId xmlns:a16="http://schemas.microsoft.com/office/drawing/2014/main" id="{11D60E62-82FC-4E63-916B-61DE3D24B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0874" y="3995929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8" name="Gráfico 57" descr="Cérebro na cabeça com preenchimento sólido">
            <a:extLst>
              <a:ext uri="{FF2B5EF4-FFF2-40B4-BE49-F238E27FC236}">
                <a16:creationId xmlns:a16="http://schemas.microsoft.com/office/drawing/2014/main" id="{CB0AB77B-067F-4A87-9796-3535BCDF6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446" y="4666411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9" name="Gráfico 58" descr="Cérebro na cabeça com preenchimento sólido">
            <a:extLst>
              <a:ext uri="{FF2B5EF4-FFF2-40B4-BE49-F238E27FC236}">
                <a16:creationId xmlns:a16="http://schemas.microsoft.com/office/drawing/2014/main" id="{110FBD48-DA27-4389-9A87-F5D1D32E6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694" y="4666411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0" name="Gráfico 59" descr="Cérebro na cabeça com preenchimento sólido">
            <a:extLst>
              <a:ext uri="{FF2B5EF4-FFF2-40B4-BE49-F238E27FC236}">
                <a16:creationId xmlns:a16="http://schemas.microsoft.com/office/drawing/2014/main" id="{88445D24-E844-4A5A-ADD6-FA6346B27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636" y="5371046"/>
            <a:ext cx="658906" cy="6589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" name="Smiley 37">
            <a:extLst>
              <a:ext uri="{FF2B5EF4-FFF2-40B4-BE49-F238E27FC236}">
                <a16:creationId xmlns:a16="http://schemas.microsoft.com/office/drawing/2014/main" id="{8765FD2A-EF5E-4D55-8849-0D58D9A2BD50}"/>
              </a:ext>
            </a:extLst>
          </p:cNvPr>
          <p:cNvSpPr/>
          <p:nvPr/>
        </p:nvSpPr>
        <p:spPr>
          <a:xfrm>
            <a:off x="7440364" y="316138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Smiley 44">
            <a:extLst>
              <a:ext uri="{FF2B5EF4-FFF2-40B4-BE49-F238E27FC236}">
                <a16:creationId xmlns:a16="http://schemas.microsoft.com/office/drawing/2014/main" id="{82BF134F-492E-448C-9A3B-C98CC8C0213D}"/>
              </a:ext>
            </a:extLst>
          </p:cNvPr>
          <p:cNvSpPr/>
          <p:nvPr/>
        </p:nvSpPr>
        <p:spPr>
          <a:xfrm>
            <a:off x="8337748" y="267159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1" name="Smiley 60">
            <a:extLst>
              <a:ext uri="{FF2B5EF4-FFF2-40B4-BE49-F238E27FC236}">
                <a16:creationId xmlns:a16="http://schemas.microsoft.com/office/drawing/2014/main" id="{7C829EEB-576C-4EC5-832C-6318C2C1A190}"/>
              </a:ext>
            </a:extLst>
          </p:cNvPr>
          <p:cNvSpPr/>
          <p:nvPr/>
        </p:nvSpPr>
        <p:spPr>
          <a:xfrm>
            <a:off x="9257820" y="281538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2" name="Smiley 61">
            <a:extLst>
              <a:ext uri="{FF2B5EF4-FFF2-40B4-BE49-F238E27FC236}">
                <a16:creationId xmlns:a16="http://schemas.microsoft.com/office/drawing/2014/main" id="{BC141C78-349E-4669-83D1-7B41169A7146}"/>
              </a:ext>
            </a:extLst>
          </p:cNvPr>
          <p:cNvSpPr/>
          <p:nvPr/>
        </p:nvSpPr>
        <p:spPr>
          <a:xfrm>
            <a:off x="10160876" y="276541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Smiley 62">
            <a:extLst>
              <a:ext uri="{FF2B5EF4-FFF2-40B4-BE49-F238E27FC236}">
                <a16:creationId xmlns:a16="http://schemas.microsoft.com/office/drawing/2014/main" id="{7717048B-7B50-4E01-80BE-D264AB9504EA}"/>
              </a:ext>
            </a:extLst>
          </p:cNvPr>
          <p:cNvSpPr/>
          <p:nvPr/>
        </p:nvSpPr>
        <p:spPr>
          <a:xfrm>
            <a:off x="6477123" y="276833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Smiley 63">
            <a:extLst>
              <a:ext uri="{FF2B5EF4-FFF2-40B4-BE49-F238E27FC236}">
                <a16:creationId xmlns:a16="http://schemas.microsoft.com/office/drawing/2014/main" id="{CFCB9676-2B7C-46B8-AEEB-58B3738AAEA1}"/>
              </a:ext>
            </a:extLst>
          </p:cNvPr>
          <p:cNvSpPr/>
          <p:nvPr/>
        </p:nvSpPr>
        <p:spPr>
          <a:xfrm>
            <a:off x="5513882" y="310055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Smiley 64">
            <a:extLst>
              <a:ext uri="{FF2B5EF4-FFF2-40B4-BE49-F238E27FC236}">
                <a16:creationId xmlns:a16="http://schemas.microsoft.com/office/drawing/2014/main" id="{388B660B-34C9-41B2-B705-CB2022DC35B8}"/>
              </a:ext>
            </a:extLst>
          </p:cNvPr>
          <p:cNvSpPr/>
          <p:nvPr/>
        </p:nvSpPr>
        <p:spPr>
          <a:xfrm>
            <a:off x="2719493" y="323225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Smiley 65">
            <a:extLst>
              <a:ext uri="{FF2B5EF4-FFF2-40B4-BE49-F238E27FC236}">
                <a16:creationId xmlns:a16="http://schemas.microsoft.com/office/drawing/2014/main" id="{5C6D9D5D-88DC-4E05-83E7-C07B6B288B0B}"/>
              </a:ext>
            </a:extLst>
          </p:cNvPr>
          <p:cNvSpPr/>
          <p:nvPr/>
        </p:nvSpPr>
        <p:spPr>
          <a:xfrm>
            <a:off x="3610379" y="321320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Smiley 66">
            <a:extLst>
              <a:ext uri="{FF2B5EF4-FFF2-40B4-BE49-F238E27FC236}">
                <a16:creationId xmlns:a16="http://schemas.microsoft.com/office/drawing/2014/main" id="{837123BC-6896-4B7E-90C3-9F27823BD637}"/>
              </a:ext>
            </a:extLst>
          </p:cNvPr>
          <p:cNvSpPr/>
          <p:nvPr/>
        </p:nvSpPr>
        <p:spPr>
          <a:xfrm>
            <a:off x="4567657" y="317727"/>
            <a:ext cx="914400" cy="914400"/>
          </a:xfrm>
          <a:prstGeom prst="smileyFace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3787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32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 </dc:creator>
  <cp:lastModifiedBy> </cp:lastModifiedBy>
  <cp:revision>1</cp:revision>
  <dcterms:created xsi:type="dcterms:W3CDTF">2021-11-23T13:49:24Z</dcterms:created>
  <dcterms:modified xsi:type="dcterms:W3CDTF">2021-11-23T14:05:30Z</dcterms:modified>
</cp:coreProperties>
</file>