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8" roundtripDataSignature="AMtx7miMPqIwjA9oIfh0l8G4nv1faMz0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046920" y="56321"/>
            <a:ext cx="9859617" cy="30877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Calibri"/>
              <a:buNone/>
            </a:pPr>
            <a:r>
              <a:rPr b="1" lang="pt-BR">
                <a:solidFill>
                  <a:srgbClr val="FF0000"/>
                </a:solidFill>
              </a:rPr>
              <a:t>Brincando com sinapses e neurotransmissores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524000" y="3880334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/>
              <a:t>Em grupos de 4 componentes, respondam as perguntas, demonstrem o que ocorre com a célula, o movimento dos íons (se houver, utilizando a flecha), como fica a eletricidade intra e extracelular da membrana, se a célula fica excitada ou inibida.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>
            <p:ph type="ctrTitle"/>
          </p:nvPr>
        </p:nvSpPr>
        <p:spPr>
          <a:xfrm>
            <a:off x="5560081" y="543680"/>
            <a:ext cx="6341827" cy="9001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</a:pPr>
            <a:r>
              <a:rPr b="1" lang="pt-BR" sz="2000">
                <a:solidFill>
                  <a:srgbClr val="FF0000"/>
                </a:solidFill>
              </a:rPr>
              <a:t>Monte uma situação em que o GABA liga-se ao receptor de neurônio pós-sináptico. O que acontece em relação aos íons Na</a:t>
            </a:r>
            <a:r>
              <a:rPr b="1" baseline="30000" lang="pt-BR" sz="2000">
                <a:solidFill>
                  <a:srgbClr val="FF0000"/>
                </a:solidFill>
              </a:rPr>
              <a:t>+</a:t>
            </a:r>
            <a:r>
              <a:rPr b="1" lang="pt-BR" sz="2000">
                <a:solidFill>
                  <a:srgbClr val="FF0000"/>
                </a:solidFill>
              </a:rPr>
              <a:t>, K</a:t>
            </a:r>
            <a:r>
              <a:rPr b="1" baseline="30000" lang="pt-BR" sz="2000">
                <a:solidFill>
                  <a:srgbClr val="FF0000"/>
                </a:solidFill>
              </a:rPr>
              <a:t>+</a:t>
            </a:r>
            <a:r>
              <a:rPr b="1" lang="pt-BR" sz="2000">
                <a:solidFill>
                  <a:srgbClr val="FF0000"/>
                </a:solidFill>
              </a:rPr>
              <a:t> e Cl</a:t>
            </a:r>
            <a:r>
              <a:rPr b="1" baseline="30000" lang="pt-BR" sz="2000">
                <a:solidFill>
                  <a:srgbClr val="FF0000"/>
                </a:solidFill>
              </a:rPr>
              <a:t>-</a:t>
            </a:r>
            <a:r>
              <a:rPr b="1" lang="pt-BR" sz="2000">
                <a:solidFill>
                  <a:srgbClr val="FF0000"/>
                </a:solidFill>
              </a:rPr>
              <a:t>? Qual o resultado disso para a células? Mostre como fica a eletricidade da célula.</a:t>
            </a:r>
            <a:endParaRPr/>
          </a:p>
        </p:txBody>
      </p:sp>
      <p:pic>
        <p:nvPicPr>
          <p:cNvPr descr="Uma imagem contendo Esquemático&#10;&#10;Descrição gerada automaticamente" id="91" name="Google Shape;91;p2"/>
          <p:cNvPicPr preferRelativeResize="0"/>
          <p:nvPr/>
        </p:nvPicPr>
        <p:blipFill rotWithShape="1">
          <a:blip r:embed="rId3">
            <a:alphaModFix/>
          </a:blip>
          <a:srcRect b="0" l="0" r="44458" t="0"/>
          <a:stretch/>
        </p:blipFill>
        <p:spPr>
          <a:xfrm>
            <a:off x="-337951" y="-391633"/>
            <a:ext cx="6527851" cy="66178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2" name="Google Shape;92;p2"/>
          <p:cNvPicPr preferRelativeResize="0"/>
          <p:nvPr/>
        </p:nvPicPr>
        <p:blipFill rotWithShape="1">
          <a:blip r:embed="rId3">
            <a:alphaModFix/>
          </a:blip>
          <a:srcRect b="71063" l="60320" r="27377" t="6117"/>
          <a:stretch/>
        </p:blipFill>
        <p:spPr>
          <a:xfrm>
            <a:off x="9386839" y="3690999"/>
            <a:ext cx="780495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3" name="Google Shape;93;p2"/>
          <p:cNvPicPr preferRelativeResize="0"/>
          <p:nvPr/>
        </p:nvPicPr>
        <p:blipFill rotWithShape="1">
          <a:blip r:embed="rId3">
            <a:alphaModFix/>
          </a:blip>
          <a:srcRect b="71063" l="72623" r="15074" t="6117"/>
          <a:stretch/>
        </p:blipFill>
        <p:spPr>
          <a:xfrm>
            <a:off x="8456021" y="3690996"/>
            <a:ext cx="780494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4" name="Google Shape;94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483806" y="571705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5" name="Google Shape;95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234495" y="575707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6" name="Google Shape;96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965371" y="571706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7" name="Google Shape;97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119747" y="575707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8" name="Google Shape;98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550203" y="5904261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9" name="Google Shape;99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695251" y="590424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0" name="Google Shape;100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836368" y="590425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1" name="Google Shape;101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274816" y="571705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2" name="Google Shape;102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7365408" y="312827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3" name="Google Shape;103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552166" y="52551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4" name="Google Shape;104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697213" y="52551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5" name="Google Shape;105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838330" y="52551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6" name="Google Shape;106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552178" y="46145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7" name="Google Shape;107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697226" y="46145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8" name="Google Shape;108;p2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838343" y="46145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9" name="Google Shape;109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214670" y="499482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0" name="Google Shape;110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945546" y="495481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1" name="Google Shape;111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099922" y="499482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2" name="Google Shape;112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320020" y="4167217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3" name="Google Shape;113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9050896" y="412719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4" name="Google Shape;114;p2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205272" y="416721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5" name="Google Shape;115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538431" y="493479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6" name="Google Shape;116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329441" y="493479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7" name="Google Shape;117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10071670" y="277820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8" name="Google Shape;118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643781" y="414720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9" name="Google Shape;119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434791" y="414720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20" name="Google Shape;120;p2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377495" y="3128278"/>
            <a:ext cx="854944" cy="114254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"/>
          <p:cNvSpPr/>
          <p:nvPr/>
        </p:nvSpPr>
        <p:spPr>
          <a:xfrm rot="5400000">
            <a:off x="11028684" y="3735950"/>
            <a:ext cx="484500" cy="978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4472C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Esquemático&#10;&#10;Descrição gerada automaticamente" id="126" name="Google Shape;126;p3"/>
          <p:cNvPicPr preferRelativeResize="0"/>
          <p:nvPr/>
        </p:nvPicPr>
        <p:blipFill rotWithShape="1">
          <a:blip r:embed="rId3">
            <a:alphaModFix/>
          </a:blip>
          <a:srcRect b="0" l="0" r="44458" t="0"/>
          <a:stretch/>
        </p:blipFill>
        <p:spPr>
          <a:xfrm>
            <a:off x="-1687925" y="790956"/>
            <a:ext cx="6025608" cy="610867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 txBox="1"/>
          <p:nvPr>
            <p:ph type="ctrTitle"/>
          </p:nvPr>
        </p:nvSpPr>
        <p:spPr>
          <a:xfrm>
            <a:off x="323559" y="174794"/>
            <a:ext cx="11536052" cy="9001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</a:pPr>
            <a:r>
              <a:rPr b="1" lang="pt-BR" sz="2000">
                <a:solidFill>
                  <a:srgbClr val="FF0000"/>
                </a:solidFill>
              </a:rPr>
              <a:t>Imagine que um NT excitatório liga-se ao receptor de neurônio pós-sináptico. Marque com o X azul qual tipo de canal abre e indique com a flecha qual dos íons se move através da membrana. Qual o resultado disso para a células? Mostre como fica a eletricidade da célula.</a:t>
            </a:r>
            <a:endParaRPr/>
          </a:p>
        </p:txBody>
      </p:sp>
      <p:sp>
        <p:nvSpPr>
          <p:cNvPr id="128" name="Google Shape;128;p3"/>
          <p:cNvSpPr txBox="1"/>
          <p:nvPr/>
        </p:nvSpPr>
        <p:spPr>
          <a:xfrm>
            <a:off x="5369831" y="1236941"/>
            <a:ext cx="358048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     ) canal químico de Na</a:t>
            </a:r>
            <a:r>
              <a:rPr b="0" baseline="3000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     ) canal químico de K</a:t>
            </a:r>
            <a:r>
              <a:rPr baseline="30000"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     ) canal químico de Cl</a:t>
            </a:r>
            <a:r>
              <a:rPr baseline="30000"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Google Shape;12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2841050">
            <a:off x="9006906" y="1607705"/>
            <a:ext cx="274139" cy="2741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0" name="Google Shape;130;p3"/>
          <p:cNvPicPr preferRelativeResize="0"/>
          <p:nvPr/>
        </p:nvPicPr>
        <p:blipFill rotWithShape="1">
          <a:blip r:embed="rId3">
            <a:alphaModFix/>
          </a:blip>
          <a:srcRect b="71063" l="60320" r="27377" t="6117"/>
          <a:stretch/>
        </p:blipFill>
        <p:spPr>
          <a:xfrm>
            <a:off x="9386839" y="3690999"/>
            <a:ext cx="780495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1" name="Google Shape;131;p3"/>
          <p:cNvPicPr preferRelativeResize="0"/>
          <p:nvPr/>
        </p:nvPicPr>
        <p:blipFill rotWithShape="1">
          <a:blip r:embed="rId3">
            <a:alphaModFix/>
          </a:blip>
          <a:srcRect b="71063" l="72623" r="15074" t="6117"/>
          <a:stretch/>
        </p:blipFill>
        <p:spPr>
          <a:xfrm>
            <a:off x="8456021" y="3690996"/>
            <a:ext cx="780494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2" name="Google Shape;132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483806" y="571705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3" name="Google Shape;133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234495" y="575707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4" name="Google Shape;134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965371" y="571706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5" name="Google Shape;135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119747" y="575707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6" name="Google Shape;136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550203" y="5904261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7" name="Google Shape;137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695251" y="590424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8" name="Google Shape;138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836368" y="590425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9" name="Google Shape;139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274816" y="571705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0" name="Google Shape;140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592970" y="575707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1" name="Google Shape;141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552166" y="52551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2" name="Google Shape;142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697213" y="52551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3" name="Google Shape;143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838330" y="52551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4" name="Google Shape;144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552178" y="46145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5" name="Google Shape;145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697226" y="46145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6" name="Google Shape;146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838343" y="46145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7" name="Google Shape;147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214670" y="499482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8" name="Google Shape;148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945546" y="495481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9" name="Google Shape;149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099922" y="499482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0" name="Google Shape;150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320020" y="4167217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1" name="Google Shape;151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9050896" y="412719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2" name="Google Shape;152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205272" y="416721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3" name="Google Shape;153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538431" y="493479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4" name="Google Shape;154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329441" y="493479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5" name="Google Shape;155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647595" y="497481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6" name="Google Shape;156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643781" y="414720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7" name="Google Shape;157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434791" y="414720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8" name="Google Shape;158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752945" y="4187228"/>
            <a:ext cx="854944" cy="114254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"/>
          <p:cNvSpPr/>
          <p:nvPr/>
        </p:nvSpPr>
        <p:spPr>
          <a:xfrm rot="5400000">
            <a:off x="11028684" y="3735950"/>
            <a:ext cx="484500" cy="9783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4472C4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2022-03-10T19:42:39Z</dcterms:created>
  <dc:creator/>
</cp:coreProperties>
</file>