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3" autoAdjust="0"/>
    <p:restoredTop sz="94660"/>
  </p:normalViewPr>
  <p:slideViewPr>
    <p:cSldViewPr snapToGrid="0">
      <p:cViewPr varScale="1">
        <p:scale>
          <a:sx n="77" d="100"/>
          <a:sy n="77" d="100"/>
        </p:scale>
        <p:origin x="3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595278-C060-410A-A8A0-CC3B900C9B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E58FAD0-0AF9-495F-A22E-A774B3790A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FBDBBE4-BB11-449C-B8ED-F175B7CCD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25C9023-50E2-4223-9922-02486337D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13C0335-46E2-4AA7-869D-BEDBC473B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1223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CBDB49-4FB4-4D19-98B9-B06A6D099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CA60C1B-55DB-440F-856A-D93EC2EC0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7CCF1F9-6C7D-468B-B7F5-B0A1AB7F3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5BB7008-BD38-4E8D-B8DD-FAE39D18E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64D636F-7724-4C3F-878F-47131328C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3118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561019-8A6E-45D1-A0A8-A0FA1A611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D4FB8BB-D016-4EB3-A26E-E3047E168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4F0F7FA-AC4C-4F1C-8141-DD975FB04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E06CE4C-18FD-4E6C-9745-9E0F25FA6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A3CA0F2-02A0-4770-AFCC-8F58CE86C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720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E1B1C7-BB32-4BAD-AD2C-D9954831F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3991ABE-5A54-4FCE-BB7E-058C22759B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A5E121D-95CF-46C2-8428-F15B8F2590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EAD34FF-146C-4572-AA19-7CD4EB97B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3C07B82-6BCF-4150-A1BE-3CAD2DD36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EA296B6-5838-469A-814D-064BF230D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680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9E03D8-1F72-47DE-BB6D-728B42E66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45011D2-FB5F-43F5-A9CF-6DF6DF43C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D3995C0-0894-4A40-8F68-7D7D07F2D9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AE3FC0A-050F-4E4A-923B-9060C5B5A1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E2396D4-71FB-4BD3-A0DE-A1243B0357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068DD05-2AC7-4A25-9214-1C407F52D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524F938-2EEC-4D65-A573-A6E49C35A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E253675-8F88-4B61-8AB4-6BECEF8D6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473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FCF06E-2CE1-42D9-BB9A-3D4C2F8ED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2CF1D3B-29D9-47AE-B2BF-F91079AEF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35DBF9F-209C-4637-8CE6-365FD51A6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CE91DD7-292D-41CD-9204-7C8CEA4CD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519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AC017893-BFCE-44D4-9FED-DE9F33149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AA0CB8CB-BC30-4A46-9AE0-3185F45F6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9DBD8B5F-1FC8-4425-B11C-7E4F23FAB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224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E7B39F-BCE7-48A4-8BAF-D1EC6C931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C742020-D477-43DF-9735-DCC99A0F6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1230713-726E-4A93-BC34-D321DC7213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BDCF80E-757B-4B21-A28B-BB48FF9C5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9306C70-A2F6-4F97-BDE7-4BF6DDEC2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557F5DC-C0A9-4628-85A1-0D8492B97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140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1CD8B4-B558-43D9-A9B6-59F1C2189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CD854E25-B606-4BC5-9D35-5C2691F641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3A212FB-0B74-474E-8155-2C90E5D3C9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F6ADBDF-D854-4EA9-A036-44468BFF5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9914461-9FAC-4176-8756-2694E9874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0F8A847-E4BD-4DEA-B719-0857BC349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1936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880FF3-58E3-49D7-B26C-31FA1EC6F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E5D41B6-3719-444B-B53F-32B42C3169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212F221-286A-424B-9609-BEBD03C66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09BBD09-D833-4114-9B65-B6509C583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2DAE256-BF61-4FDB-8940-3C5FF8163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5708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25F9A2B-BD3C-43D4-9DBD-A211EAB229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083D84F-B5C8-4DAF-8A48-AD9E8ABE20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6D84771-33C9-4510-8BC5-C646E2670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EC0CDC1-D78E-4A38-861D-0179B9B25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ECD581C-BD57-4DA2-8195-5DA8D837B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569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9DAFDEA-CB0F-4B97-B7E3-95870612A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092029C-480B-48E2-9B4F-CDB8EAE94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BC146D8-DDA3-4B38-94E7-08B75E540E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20E63-8824-4602-8557-04E195787403}" type="datetimeFigureOut">
              <a:rPr lang="pt-BR" smtClean="0"/>
              <a:t>02/06/2021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B5C1E3E-00E0-4677-AA97-E7F0AA3BF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80B70A9-7C7C-4FC3-80D4-0314252152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8C4A0-4C1D-4B54-B257-5346150E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0829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Interface gráfica do usuário&#10;&#10;Descrição gerada automaticamente">
            <a:extLst>
              <a:ext uri="{FF2B5EF4-FFF2-40B4-BE49-F238E27FC236}">
                <a16:creationId xmlns:a16="http://schemas.microsoft.com/office/drawing/2014/main" id="{92F8B141-CB68-46F8-A556-A316B1167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990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exto&#10;&#10;Descrição gerada automaticamente">
            <a:extLst>
              <a:ext uri="{FF2B5EF4-FFF2-40B4-BE49-F238E27FC236}">
                <a16:creationId xmlns:a16="http://schemas.microsoft.com/office/drawing/2014/main" id="{3E6A2A78-419A-4633-B9F0-C1F48E282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462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exto&#10;&#10;Descrição gerada automaticamente">
            <a:extLst>
              <a:ext uri="{FF2B5EF4-FFF2-40B4-BE49-F238E27FC236}">
                <a16:creationId xmlns:a16="http://schemas.microsoft.com/office/drawing/2014/main" id="{DC9D74F1-24BB-462D-BEDE-1727E88FF3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525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exto&#10;&#10;Descrição gerada automaticamente">
            <a:extLst>
              <a:ext uri="{FF2B5EF4-FFF2-40B4-BE49-F238E27FC236}">
                <a16:creationId xmlns:a16="http://schemas.microsoft.com/office/drawing/2014/main" id="{1C32D710-82F7-4FD8-9CB6-11CE001530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82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Uma imagem contendo Texto&#10;&#10;Descrição gerada automaticamente">
            <a:extLst>
              <a:ext uri="{FF2B5EF4-FFF2-40B4-BE49-F238E27FC236}">
                <a16:creationId xmlns:a16="http://schemas.microsoft.com/office/drawing/2014/main" id="{F1A30A64-B8A5-4A39-A9A8-10FCE9FB9F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nome da empresa&#10;&#10;Descrição gerada automaticamente">
            <a:extLst>
              <a:ext uri="{FF2B5EF4-FFF2-40B4-BE49-F238E27FC236}">
                <a16:creationId xmlns:a16="http://schemas.microsoft.com/office/drawing/2014/main" id="{708DAF17-805B-482F-84C1-278DA2B729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879" y="1673374"/>
            <a:ext cx="2033525" cy="1206379"/>
          </a:xfrm>
          <a:prstGeom prst="rect">
            <a:avLst/>
          </a:prstGeom>
        </p:spPr>
      </p:pic>
      <p:pic>
        <p:nvPicPr>
          <p:cNvPr id="6" name="Imagem 5" descr="Logotipo&#10;&#10;Descrição gerada automaticamente">
            <a:extLst>
              <a:ext uri="{FF2B5EF4-FFF2-40B4-BE49-F238E27FC236}">
                <a16:creationId xmlns:a16="http://schemas.microsoft.com/office/drawing/2014/main" id="{1533B12F-7CAD-480E-92CD-ED7E9858D9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793" y="1588050"/>
            <a:ext cx="2033525" cy="1206379"/>
          </a:xfrm>
          <a:prstGeom prst="rect">
            <a:avLst/>
          </a:prstGeom>
        </p:spPr>
      </p:pic>
      <p:pic>
        <p:nvPicPr>
          <p:cNvPr id="8" name="Imagem 7" descr="Logotipo&#10;&#10;Descrição gerada automaticamente">
            <a:extLst>
              <a:ext uri="{FF2B5EF4-FFF2-40B4-BE49-F238E27FC236}">
                <a16:creationId xmlns:a16="http://schemas.microsoft.com/office/drawing/2014/main" id="{2DC00EEB-2D0D-44FB-95F8-19275F6592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638" y="2649544"/>
            <a:ext cx="2033525" cy="1206379"/>
          </a:xfrm>
          <a:prstGeom prst="rect">
            <a:avLst/>
          </a:prstGeom>
        </p:spPr>
      </p:pic>
      <p:pic>
        <p:nvPicPr>
          <p:cNvPr id="10" name="Imagem 9" descr="Logotipo&#10;&#10;Descrição gerada automaticamente">
            <a:extLst>
              <a:ext uri="{FF2B5EF4-FFF2-40B4-BE49-F238E27FC236}">
                <a16:creationId xmlns:a16="http://schemas.microsoft.com/office/drawing/2014/main" id="{3E476492-6BA8-4057-9986-BCC7D9F8A2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880" y="2523466"/>
            <a:ext cx="1711207" cy="1015165"/>
          </a:xfrm>
          <a:prstGeom prst="rect">
            <a:avLst/>
          </a:prstGeom>
        </p:spPr>
      </p:pic>
      <p:pic>
        <p:nvPicPr>
          <p:cNvPr id="12" name="Imagem 11" descr="Logotipo&#10;&#10;Descrição gerada automaticamente">
            <a:extLst>
              <a:ext uri="{FF2B5EF4-FFF2-40B4-BE49-F238E27FC236}">
                <a16:creationId xmlns:a16="http://schemas.microsoft.com/office/drawing/2014/main" id="{BC664BF9-9B7C-4C76-9E51-26BB338598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335" y="2593789"/>
            <a:ext cx="1838584" cy="1090731"/>
          </a:xfrm>
          <a:prstGeom prst="rect">
            <a:avLst/>
          </a:prstGeom>
        </p:spPr>
      </p:pic>
      <p:pic>
        <p:nvPicPr>
          <p:cNvPr id="14" name="Imagem 13" descr="Logotipo&#10;&#10;Descrição gerada automaticamente">
            <a:extLst>
              <a:ext uri="{FF2B5EF4-FFF2-40B4-BE49-F238E27FC236}">
                <a16:creationId xmlns:a16="http://schemas.microsoft.com/office/drawing/2014/main" id="{AF2E8C8C-2E87-4B54-9963-609B95ACF4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4837" y="1605655"/>
            <a:ext cx="2033525" cy="1206379"/>
          </a:xfrm>
          <a:prstGeom prst="rect">
            <a:avLst/>
          </a:prstGeom>
        </p:spPr>
      </p:pic>
      <p:pic>
        <p:nvPicPr>
          <p:cNvPr id="16" name="Imagem 15" descr="Logotipo&#10;&#10;Descrição gerada automaticamente">
            <a:extLst>
              <a:ext uri="{FF2B5EF4-FFF2-40B4-BE49-F238E27FC236}">
                <a16:creationId xmlns:a16="http://schemas.microsoft.com/office/drawing/2014/main" id="{637EE536-96A2-46B0-8371-63485AFB947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088" y="2267175"/>
            <a:ext cx="2033524" cy="1206378"/>
          </a:xfrm>
          <a:prstGeom prst="rect">
            <a:avLst/>
          </a:prstGeom>
        </p:spPr>
      </p:pic>
      <p:pic>
        <p:nvPicPr>
          <p:cNvPr id="18" name="Imagem 17" descr="Logotipo&#10;&#10;Descrição gerada automaticamente">
            <a:extLst>
              <a:ext uri="{FF2B5EF4-FFF2-40B4-BE49-F238E27FC236}">
                <a16:creationId xmlns:a16="http://schemas.microsoft.com/office/drawing/2014/main" id="{13EE9E21-886A-4C8C-AABF-429B060F490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342" y="3348818"/>
            <a:ext cx="1559120" cy="924940"/>
          </a:xfrm>
          <a:prstGeom prst="rect">
            <a:avLst/>
          </a:prstGeom>
        </p:spPr>
      </p:pic>
      <p:pic>
        <p:nvPicPr>
          <p:cNvPr id="20" name="Imagem 19" descr="Uma imagem contendo Interface gráfica do usuário&#10;&#10;Descrição gerada automaticamente">
            <a:extLst>
              <a:ext uri="{FF2B5EF4-FFF2-40B4-BE49-F238E27FC236}">
                <a16:creationId xmlns:a16="http://schemas.microsoft.com/office/drawing/2014/main" id="{653E45EF-021E-42B8-8323-DA280BE319F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181" y="3528139"/>
            <a:ext cx="1854273" cy="860826"/>
          </a:xfrm>
          <a:prstGeom prst="rect">
            <a:avLst/>
          </a:prstGeom>
        </p:spPr>
      </p:pic>
      <p:pic>
        <p:nvPicPr>
          <p:cNvPr id="22" name="Imagem 21" descr="Interface gráfica do usuário&#10;&#10;Descrição gerada automaticamente com confiança baixa">
            <a:extLst>
              <a:ext uri="{FF2B5EF4-FFF2-40B4-BE49-F238E27FC236}">
                <a16:creationId xmlns:a16="http://schemas.microsoft.com/office/drawing/2014/main" id="{0675972F-69A9-421F-966C-C1DC29576BE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792" y="3729278"/>
            <a:ext cx="2538432" cy="1178440"/>
          </a:xfrm>
          <a:prstGeom prst="rect">
            <a:avLst/>
          </a:prstGeom>
        </p:spPr>
      </p:pic>
      <p:pic>
        <p:nvPicPr>
          <p:cNvPr id="24" name="Imagem 23" descr="Logotipo&#10;&#10;Descrição gerada automaticamente">
            <a:extLst>
              <a:ext uri="{FF2B5EF4-FFF2-40B4-BE49-F238E27FC236}">
                <a16:creationId xmlns:a16="http://schemas.microsoft.com/office/drawing/2014/main" id="{8044B97A-0F0D-4852-8DB7-6E3112617B9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083" y="3500814"/>
            <a:ext cx="1488696" cy="883162"/>
          </a:xfrm>
          <a:prstGeom prst="rect">
            <a:avLst/>
          </a:prstGeom>
        </p:spPr>
      </p:pic>
      <p:pic>
        <p:nvPicPr>
          <p:cNvPr id="26" name="Imagem 25" descr="Logotipo&#10;&#10;Descrição gerada automaticamente">
            <a:extLst>
              <a:ext uri="{FF2B5EF4-FFF2-40B4-BE49-F238E27FC236}">
                <a16:creationId xmlns:a16="http://schemas.microsoft.com/office/drawing/2014/main" id="{64D06718-32B9-4FEE-8E9B-E9FFD2212FF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6412" y="2812529"/>
            <a:ext cx="1858001" cy="1102250"/>
          </a:xfrm>
          <a:prstGeom prst="rect">
            <a:avLst/>
          </a:prstGeom>
        </p:spPr>
      </p:pic>
      <p:pic>
        <p:nvPicPr>
          <p:cNvPr id="28" name="Imagem 27" descr="Logotipo, nome da empresa&#10;&#10;Descrição gerada automaticamente">
            <a:extLst>
              <a:ext uri="{FF2B5EF4-FFF2-40B4-BE49-F238E27FC236}">
                <a16:creationId xmlns:a16="http://schemas.microsoft.com/office/drawing/2014/main" id="{2696893B-230B-4261-B9A3-8B0B147F2B6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020" y="4252487"/>
            <a:ext cx="1500000" cy="889868"/>
          </a:xfrm>
          <a:prstGeom prst="rect">
            <a:avLst/>
          </a:prstGeom>
        </p:spPr>
      </p:pic>
      <p:pic>
        <p:nvPicPr>
          <p:cNvPr id="30" name="Imagem 29" descr="Logotipo, nome da empresa&#10;&#10;Descrição gerada automaticamente">
            <a:extLst>
              <a:ext uri="{FF2B5EF4-FFF2-40B4-BE49-F238E27FC236}">
                <a16:creationId xmlns:a16="http://schemas.microsoft.com/office/drawing/2014/main" id="{05F4B7A0-12FB-43C8-8C44-A082E196DE5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686" y="4638478"/>
            <a:ext cx="1858001" cy="1102250"/>
          </a:xfrm>
          <a:prstGeom prst="rect">
            <a:avLst/>
          </a:prstGeom>
        </p:spPr>
      </p:pic>
      <p:pic>
        <p:nvPicPr>
          <p:cNvPr id="32" name="Imagem 31" descr="Logotipo&#10;&#10;Descrição gerada automaticamente">
            <a:extLst>
              <a:ext uri="{FF2B5EF4-FFF2-40B4-BE49-F238E27FC236}">
                <a16:creationId xmlns:a16="http://schemas.microsoft.com/office/drawing/2014/main" id="{95281ECC-9CCB-4EBE-AE86-EB774468470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491" y="4383133"/>
            <a:ext cx="1800000" cy="1067841"/>
          </a:xfrm>
          <a:prstGeom prst="rect">
            <a:avLst/>
          </a:prstGeom>
        </p:spPr>
      </p:pic>
      <p:pic>
        <p:nvPicPr>
          <p:cNvPr id="34" name="Imagem 33" descr="Logotipo&#10;&#10;Descrição gerada automaticamente">
            <a:extLst>
              <a:ext uri="{FF2B5EF4-FFF2-40B4-BE49-F238E27FC236}">
                <a16:creationId xmlns:a16="http://schemas.microsoft.com/office/drawing/2014/main" id="{45CA9B8C-E40B-4B2B-8963-164DEFECB15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871" y="3982001"/>
            <a:ext cx="1650000" cy="978855"/>
          </a:xfrm>
          <a:prstGeom prst="rect">
            <a:avLst/>
          </a:prstGeom>
        </p:spPr>
      </p:pic>
      <p:pic>
        <p:nvPicPr>
          <p:cNvPr id="36" name="Imagem 35" descr="Uma imagem contendo Texto&#10;&#10;Descrição gerada automaticamente">
            <a:extLst>
              <a:ext uri="{FF2B5EF4-FFF2-40B4-BE49-F238E27FC236}">
                <a16:creationId xmlns:a16="http://schemas.microsoft.com/office/drawing/2014/main" id="{1246288A-DC63-459C-8C7A-8E7159B3FCA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160" y="5197619"/>
            <a:ext cx="2069047" cy="960533"/>
          </a:xfrm>
          <a:prstGeom prst="rect">
            <a:avLst/>
          </a:prstGeom>
        </p:spPr>
      </p:pic>
      <p:pic>
        <p:nvPicPr>
          <p:cNvPr id="38" name="Imagem 37" descr="Uma imagem contendo Interface gráfica do usuário&#10;&#10;Descrição gerada automaticamente">
            <a:extLst>
              <a:ext uri="{FF2B5EF4-FFF2-40B4-BE49-F238E27FC236}">
                <a16:creationId xmlns:a16="http://schemas.microsoft.com/office/drawing/2014/main" id="{6BD552D0-0B98-4A07-A04D-00DFE2600C8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662" y="4918038"/>
            <a:ext cx="2497747" cy="1159552"/>
          </a:xfrm>
          <a:prstGeom prst="rect">
            <a:avLst/>
          </a:prstGeom>
        </p:spPr>
      </p:pic>
      <p:pic>
        <p:nvPicPr>
          <p:cNvPr id="40" name="Imagem 39" descr="Logotipo, nome da empresa&#10;&#10;Descrição gerada automaticamente">
            <a:extLst>
              <a:ext uri="{FF2B5EF4-FFF2-40B4-BE49-F238E27FC236}">
                <a16:creationId xmlns:a16="http://schemas.microsoft.com/office/drawing/2014/main" id="{A997381F-E588-49FC-A9DC-97A0C22F8C1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754" y="5090896"/>
            <a:ext cx="1655477" cy="982104"/>
          </a:xfrm>
          <a:prstGeom prst="rect">
            <a:avLst/>
          </a:prstGeom>
        </p:spPr>
      </p:pic>
      <p:pic>
        <p:nvPicPr>
          <p:cNvPr id="42" name="Imagem 41" descr="Logotipo, nome da empresa&#10;&#10;Descrição gerada automaticamente">
            <a:extLst>
              <a:ext uri="{FF2B5EF4-FFF2-40B4-BE49-F238E27FC236}">
                <a16:creationId xmlns:a16="http://schemas.microsoft.com/office/drawing/2014/main" id="{EAFBE5FA-A5F0-416B-B6EF-9E2279467E07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493" y="5124863"/>
            <a:ext cx="1650000" cy="971586"/>
          </a:xfrm>
          <a:prstGeom prst="rect">
            <a:avLst/>
          </a:prstGeom>
        </p:spPr>
      </p:pic>
      <p:pic>
        <p:nvPicPr>
          <p:cNvPr id="44" name="Imagem 43" descr="Desenho de um círculo&#10;&#10;Descrição gerada automaticamente com confiança média">
            <a:extLst>
              <a:ext uri="{FF2B5EF4-FFF2-40B4-BE49-F238E27FC236}">
                <a16:creationId xmlns:a16="http://schemas.microsoft.com/office/drawing/2014/main" id="{FC0C3BD1-1AAA-4A44-A7E5-AB277ABDF4C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42" y="1947749"/>
            <a:ext cx="1114803" cy="1728571"/>
          </a:xfrm>
          <a:prstGeom prst="rect">
            <a:avLst/>
          </a:prstGeom>
        </p:spPr>
      </p:pic>
      <p:pic>
        <p:nvPicPr>
          <p:cNvPr id="46" name="Imagem 45" descr="Ícone&#10;&#10;Descrição gerada automaticamente">
            <a:extLst>
              <a:ext uri="{FF2B5EF4-FFF2-40B4-BE49-F238E27FC236}">
                <a16:creationId xmlns:a16="http://schemas.microsoft.com/office/drawing/2014/main" id="{C3993B19-F5D6-4E6D-BE15-035525593D0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93" y="3961559"/>
            <a:ext cx="1114803" cy="17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024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Uma imagem contendo Forma&#10;&#10;Descrição gerada automaticamente">
            <a:extLst>
              <a:ext uri="{FF2B5EF4-FFF2-40B4-BE49-F238E27FC236}">
                <a16:creationId xmlns:a16="http://schemas.microsoft.com/office/drawing/2014/main" id="{611C992B-DB4B-4471-97F1-C2408631A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904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exto&#10;&#10;Descrição gerada automaticamente">
            <a:extLst>
              <a:ext uri="{FF2B5EF4-FFF2-40B4-BE49-F238E27FC236}">
                <a16:creationId xmlns:a16="http://schemas.microsoft.com/office/drawing/2014/main" id="{679C6B13-30BB-436E-AE3C-646806B5D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114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Uma imagem contendo Retângulo&#10;&#10;Descrição gerada automaticamente">
            <a:extLst>
              <a:ext uri="{FF2B5EF4-FFF2-40B4-BE49-F238E27FC236}">
                <a16:creationId xmlns:a16="http://schemas.microsoft.com/office/drawing/2014/main" id="{735CE11B-D23F-4B1B-B6AA-2450EFDDB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04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exto&#10;&#10;Descrição gerada automaticamente">
            <a:extLst>
              <a:ext uri="{FF2B5EF4-FFF2-40B4-BE49-F238E27FC236}">
                <a16:creationId xmlns:a16="http://schemas.microsoft.com/office/drawing/2014/main" id="{97E343C1-CC60-4DFE-965B-139C0F1C7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21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exto&#10;&#10;Descrição gerada automaticamente">
            <a:extLst>
              <a:ext uri="{FF2B5EF4-FFF2-40B4-BE49-F238E27FC236}">
                <a16:creationId xmlns:a16="http://schemas.microsoft.com/office/drawing/2014/main" id="{8BE4FB37-956E-4E06-A86B-32BDC1012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574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exto&#10;&#10;Descrição gerada automaticamente">
            <a:extLst>
              <a:ext uri="{FF2B5EF4-FFF2-40B4-BE49-F238E27FC236}">
                <a16:creationId xmlns:a16="http://schemas.microsoft.com/office/drawing/2014/main" id="{D682AAA1-3DA6-4860-9BDA-62B8F9A10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1906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Alex Guimarães</dc:creator>
  <cp:lastModifiedBy>Alex Guimarães</cp:lastModifiedBy>
  <cp:revision>2</cp:revision>
  <dcterms:created xsi:type="dcterms:W3CDTF">2021-06-02T18:22:23Z</dcterms:created>
  <dcterms:modified xsi:type="dcterms:W3CDTF">2021-06-02T18:40:31Z</dcterms:modified>
</cp:coreProperties>
</file>